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516" r:id="rId2"/>
    <p:sldId id="278" r:id="rId3"/>
    <p:sldId id="263" r:id="rId4"/>
    <p:sldId id="280" r:id="rId5"/>
    <p:sldId id="267" r:id="rId6"/>
    <p:sldId id="266" r:id="rId7"/>
    <p:sldId id="265" r:id="rId8"/>
    <p:sldId id="270" r:id="rId9"/>
    <p:sldId id="269" r:id="rId10"/>
    <p:sldId id="264" r:id="rId11"/>
    <p:sldId id="281" r:id="rId12"/>
    <p:sldId id="273" r:id="rId13"/>
    <p:sldId id="282" r:id="rId14"/>
    <p:sldId id="283" r:id="rId15"/>
    <p:sldId id="285" r:id="rId16"/>
    <p:sldId id="286" r:id="rId17"/>
    <p:sldId id="518" r:id="rId18"/>
    <p:sldId id="517"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B3E3E9"/>
    <a:srgbClr val="9DE3E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7204" autoAdjust="0"/>
  </p:normalViewPr>
  <p:slideViewPr>
    <p:cSldViewPr snapToGrid="0">
      <p:cViewPr>
        <p:scale>
          <a:sx n="78" d="100"/>
          <a:sy n="78" d="100"/>
        </p:scale>
        <p:origin x="-10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9834-DE36-423D-A6D8-57CFF064282E}" type="doc">
      <dgm:prSet loTypeId="urn:microsoft.com/office/officeart/2005/8/layout/pyramid2" loCatId="list" qsTypeId="urn:microsoft.com/office/officeart/2005/8/quickstyle/simple1" qsCatId="simple" csTypeId="urn:microsoft.com/office/officeart/2005/8/colors/accent1_1" csCatId="accent1" phldr="1"/>
      <dgm:spPr/>
      <dgm:t>
        <a:bodyPr/>
        <a:lstStyle/>
        <a:p>
          <a:endParaRPr lang="ru-RU"/>
        </a:p>
      </dgm:t>
    </dgm:pt>
    <dgm:pt modelId="{8202490A-BF4A-4020-A203-E91966C3D078}">
      <dgm:prSet phldrT="[Текст]" custT="1"/>
      <dgm:spPr>
        <a:solidFill>
          <a:schemeClr val="accent4">
            <a:lumMod val="40000"/>
            <a:lumOff val="60000"/>
            <a:alpha val="90000"/>
          </a:schemeClr>
        </a:solidFill>
      </dgm:spPr>
      <dgm:t>
        <a:bodyPr/>
        <a:lstStyle/>
        <a:p>
          <a:endParaRPr lang="ru-RU" sz="2400" b="1" dirty="0">
            <a:solidFill>
              <a:srgbClr val="002060"/>
            </a:solidFill>
          </a:endParaRPr>
        </a:p>
        <a:p>
          <a:r>
            <a:rPr lang="ru-RU" sz="2400" b="1" dirty="0">
              <a:solidFill>
                <a:srgbClr val="002060"/>
              </a:solidFill>
            </a:rPr>
            <a:t>ВЫБЕРИТЕ ВРЕМЯ, ЧТОБЫ ПОГОВОРИТЬ </a:t>
          </a:r>
        </a:p>
        <a:p>
          <a:endParaRPr lang="ru-RU" sz="2400" b="1" dirty="0">
            <a:solidFill>
              <a:srgbClr val="002060"/>
            </a:solidFill>
          </a:endParaRPr>
        </a:p>
      </dgm:t>
    </dgm:pt>
    <dgm:pt modelId="{1656841F-09F0-4F31-9293-F26047FB95C8}" type="parTrans" cxnId="{B51AED79-F708-48EF-8C0D-99A8A675841F}">
      <dgm:prSet/>
      <dgm:spPr/>
      <dgm:t>
        <a:bodyPr/>
        <a:lstStyle/>
        <a:p>
          <a:endParaRPr lang="ru-RU"/>
        </a:p>
      </dgm:t>
    </dgm:pt>
    <dgm:pt modelId="{A4FC3B70-250A-416A-9570-2D6BB7D7A2CC}" type="sibTrans" cxnId="{B51AED79-F708-48EF-8C0D-99A8A675841F}">
      <dgm:prSet/>
      <dgm:spPr/>
      <dgm:t>
        <a:bodyPr/>
        <a:lstStyle/>
        <a:p>
          <a:endParaRPr lang="ru-RU"/>
        </a:p>
      </dgm:t>
    </dgm:pt>
    <dgm:pt modelId="{FDA9354A-F489-48E8-8C88-8B34EEACAA6E}">
      <dgm:prSet phldrT="[Текст]" custT="1"/>
      <dgm:spPr>
        <a:solidFill>
          <a:schemeClr val="accent2">
            <a:lumMod val="40000"/>
            <a:lumOff val="60000"/>
            <a:alpha val="90000"/>
          </a:schemeClr>
        </a:solidFill>
      </dgm:spPr>
      <dgm:t>
        <a:bodyPr/>
        <a:lstStyle/>
        <a:p>
          <a:r>
            <a:rPr lang="ru-RU" sz="2400" b="1" dirty="0">
              <a:solidFill>
                <a:srgbClr val="002060"/>
              </a:solidFill>
            </a:rPr>
            <a:t>КОГДА ВЫ УВЕРЕНЫ ЧТО ОНИ ПОЛНОСТЬЮ СОСРЕДОТОЧЕНЫ НА ВАС</a:t>
          </a:r>
        </a:p>
      </dgm:t>
    </dgm:pt>
    <dgm:pt modelId="{07CED490-D798-47AF-97BB-62685A7A5390}" type="parTrans" cxnId="{87E05968-F9A6-4FA3-89F3-98812AEDE040}">
      <dgm:prSet/>
      <dgm:spPr/>
      <dgm:t>
        <a:bodyPr/>
        <a:lstStyle/>
        <a:p>
          <a:endParaRPr lang="ru-RU"/>
        </a:p>
      </dgm:t>
    </dgm:pt>
    <dgm:pt modelId="{5A218F83-C1F8-4573-99E1-95205F406D1C}" type="sibTrans" cxnId="{87E05968-F9A6-4FA3-89F3-98812AEDE040}">
      <dgm:prSet/>
      <dgm:spPr/>
      <dgm:t>
        <a:bodyPr/>
        <a:lstStyle/>
        <a:p>
          <a:endParaRPr lang="ru-RU"/>
        </a:p>
      </dgm:t>
    </dgm:pt>
    <dgm:pt modelId="{A9B4B3FF-B0F4-49CE-8660-EF100F2D08BA}">
      <dgm:prSet phldrT="[Текст]" custT="1"/>
      <dgm:spPr>
        <a:solidFill>
          <a:schemeClr val="accent6">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800" b="1" dirty="0">
            <a:solidFill>
              <a:srgbClr val="00206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sz="2400" b="1" dirty="0">
              <a:solidFill>
                <a:srgbClr val="002060"/>
              </a:solidFill>
            </a:rPr>
            <a:t>ОБЪЯСНИТЕ, НАСКОЛЬКО СЕРЬЕЗНА ПРОБЛЕМА ДЛЯ ВАС</a:t>
          </a:r>
        </a:p>
        <a:p>
          <a:pPr defTabSz="1333500">
            <a:lnSpc>
              <a:spcPct val="90000"/>
            </a:lnSpc>
            <a:spcBef>
              <a:spcPct val="0"/>
            </a:spcBef>
            <a:spcAft>
              <a:spcPct val="35000"/>
            </a:spcAft>
          </a:pPr>
          <a:endParaRPr lang="ru-RU" b="1" dirty="0">
            <a:solidFill>
              <a:srgbClr val="002060"/>
            </a:solidFill>
          </a:endParaRPr>
        </a:p>
      </dgm:t>
    </dgm:pt>
    <dgm:pt modelId="{90B5913D-0C04-4B3C-B958-EAE1557891E8}" type="parTrans" cxnId="{2363E7CF-431D-4B8B-8A54-088688A62FEF}">
      <dgm:prSet/>
      <dgm:spPr/>
      <dgm:t>
        <a:bodyPr/>
        <a:lstStyle/>
        <a:p>
          <a:endParaRPr lang="ru-RU"/>
        </a:p>
      </dgm:t>
    </dgm:pt>
    <dgm:pt modelId="{CA8B9DBE-AB7F-4119-85FE-A9338ABA4479}" type="sibTrans" cxnId="{2363E7CF-431D-4B8B-8A54-088688A62FEF}">
      <dgm:prSet/>
      <dgm:spPr/>
      <dgm:t>
        <a:bodyPr/>
        <a:lstStyle/>
        <a:p>
          <a:endParaRPr lang="ru-RU"/>
        </a:p>
      </dgm:t>
    </dgm:pt>
    <dgm:pt modelId="{0E584FB3-A38C-4666-A3AB-7FA8372EC262}" type="pres">
      <dgm:prSet presAssocID="{EADB9834-DE36-423D-A6D8-57CFF064282E}" presName="compositeShape" presStyleCnt="0">
        <dgm:presLayoutVars>
          <dgm:dir/>
          <dgm:resizeHandles/>
        </dgm:presLayoutVars>
      </dgm:prSet>
      <dgm:spPr/>
      <dgm:t>
        <a:bodyPr/>
        <a:lstStyle/>
        <a:p>
          <a:endParaRPr lang="ru-RU"/>
        </a:p>
      </dgm:t>
    </dgm:pt>
    <dgm:pt modelId="{47C60937-A157-4207-B6E2-94363DA78F21}" type="pres">
      <dgm:prSet presAssocID="{EADB9834-DE36-423D-A6D8-57CFF064282E}" presName="pyramid" presStyleLbl="node1" presStyleIdx="0" presStyleCnt="1" custLinFactNeighborX="-25419"/>
      <dgm:spPr>
        <a:solidFill>
          <a:schemeClr val="accent6">
            <a:lumMod val="40000"/>
            <a:lumOff val="60000"/>
          </a:schemeClr>
        </a:solidFill>
      </dgm:spPr>
    </dgm:pt>
    <dgm:pt modelId="{6BA46730-9DEA-4E12-932E-6DE5FD1B8937}" type="pres">
      <dgm:prSet presAssocID="{EADB9834-DE36-423D-A6D8-57CFF064282E}" presName="theList" presStyleCnt="0"/>
      <dgm:spPr/>
    </dgm:pt>
    <dgm:pt modelId="{A00CD9CF-408E-4BB3-9A18-4C887FCE83DB}" type="pres">
      <dgm:prSet presAssocID="{8202490A-BF4A-4020-A203-E91966C3D078}" presName="aNode" presStyleLbl="fgAcc1" presStyleIdx="0" presStyleCnt="3" custScaleX="194391" custScaleY="84952" custLinFactNeighborX="28275" custLinFactNeighborY="-82739">
        <dgm:presLayoutVars>
          <dgm:bulletEnabled val="1"/>
        </dgm:presLayoutVars>
      </dgm:prSet>
      <dgm:spPr/>
      <dgm:t>
        <a:bodyPr/>
        <a:lstStyle/>
        <a:p>
          <a:endParaRPr lang="ru-RU"/>
        </a:p>
      </dgm:t>
    </dgm:pt>
    <dgm:pt modelId="{EC27B4ED-92AF-429E-BE92-18BC5BFA18B4}" type="pres">
      <dgm:prSet presAssocID="{8202490A-BF4A-4020-A203-E91966C3D078}" presName="aSpace" presStyleCnt="0"/>
      <dgm:spPr/>
    </dgm:pt>
    <dgm:pt modelId="{C5B8F648-AB79-4784-83C0-49CF2886E181}" type="pres">
      <dgm:prSet presAssocID="{FDA9354A-F489-48E8-8C88-8B34EEACAA6E}" presName="aNode" presStyleLbl="fgAcc1" presStyleIdx="1" presStyleCnt="3" custScaleX="171780" custLinFactNeighborX="32781" custLinFactNeighborY="63213">
        <dgm:presLayoutVars>
          <dgm:bulletEnabled val="1"/>
        </dgm:presLayoutVars>
      </dgm:prSet>
      <dgm:spPr/>
      <dgm:t>
        <a:bodyPr/>
        <a:lstStyle/>
        <a:p>
          <a:endParaRPr lang="ru-RU"/>
        </a:p>
      </dgm:t>
    </dgm:pt>
    <dgm:pt modelId="{D4421A1F-3CC0-4B13-9594-FD0ACE6D1A55}" type="pres">
      <dgm:prSet presAssocID="{FDA9354A-F489-48E8-8C88-8B34EEACAA6E}" presName="aSpace" presStyleCnt="0"/>
      <dgm:spPr/>
    </dgm:pt>
    <dgm:pt modelId="{42EC76CA-6BBE-424D-B093-0B60ECCCB30C}" type="pres">
      <dgm:prSet presAssocID="{A9B4B3FF-B0F4-49CE-8660-EF100F2D08BA}" presName="aNode" presStyleLbl="fgAcc1" presStyleIdx="2" presStyleCnt="3" custScaleX="158948" custLinFactY="4261" custLinFactNeighborX="40039" custLinFactNeighborY="100000">
        <dgm:presLayoutVars>
          <dgm:bulletEnabled val="1"/>
        </dgm:presLayoutVars>
      </dgm:prSet>
      <dgm:spPr/>
      <dgm:t>
        <a:bodyPr/>
        <a:lstStyle/>
        <a:p>
          <a:endParaRPr lang="ru-RU"/>
        </a:p>
      </dgm:t>
    </dgm:pt>
    <dgm:pt modelId="{44E125E6-AE3A-48C4-B568-4A0AA1C10B42}" type="pres">
      <dgm:prSet presAssocID="{A9B4B3FF-B0F4-49CE-8660-EF100F2D08BA}" presName="aSpace" presStyleCnt="0"/>
      <dgm:spPr/>
    </dgm:pt>
  </dgm:ptLst>
  <dgm:cxnLst>
    <dgm:cxn modelId="{915788F8-6615-46F7-9DE8-08B2C781ECE5}" type="presOf" srcId="{A9B4B3FF-B0F4-49CE-8660-EF100F2D08BA}" destId="{42EC76CA-6BBE-424D-B093-0B60ECCCB30C}" srcOrd="0" destOrd="0" presId="urn:microsoft.com/office/officeart/2005/8/layout/pyramid2"/>
    <dgm:cxn modelId="{87E05968-F9A6-4FA3-89F3-98812AEDE040}" srcId="{EADB9834-DE36-423D-A6D8-57CFF064282E}" destId="{FDA9354A-F489-48E8-8C88-8B34EEACAA6E}" srcOrd="1" destOrd="0" parTransId="{07CED490-D798-47AF-97BB-62685A7A5390}" sibTransId="{5A218F83-C1F8-4573-99E1-95205F406D1C}"/>
    <dgm:cxn modelId="{B51AED79-F708-48EF-8C0D-99A8A675841F}" srcId="{EADB9834-DE36-423D-A6D8-57CFF064282E}" destId="{8202490A-BF4A-4020-A203-E91966C3D078}" srcOrd="0" destOrd="0" parTransId="{1656841F-09F0-4F31-9293-F26047FB95C8}" sibTransId="{A4FC3B70-250A-416A-9570-2D6BB7D7A2CC}"/>
    <dgm:cxn modelId="{EDEE8E10-FBA8-4D73-9473-1B0C497FA00D}" type="presOf" srcId="{FDA9354A-F489-48E8-8C88-8B34EEACAA6E}" destId="{C5B8F648-AB79-4784-83C0-49CF2886E181}" srcOrd="0" destOrd="0" presId="urn:microsoft.com/office/officeart/2005/8/layout/pyramid2"/>
    <dgm:cxn modelId="{2363E7CF-431D-4B8B-8A54-088688A62FEF}" srcId="{EADB9834-DE36-423D-A6D8-57CFF064282E}" destId="{A9B4B3FF-B0F4-49CE-8660-EF100F2D08BA}" srcOrd="2" destOrd="0" parTransId="{90B5913D-0C04-4B3C-B958-EAE1557891E8}" sibTransId="{CA8B9DBE-AB7F-4119-85FE-A9338ABA4479}"/>
    <dgm:cxn modelId="{B2F142E1-D28F-4BDC-A741-03B73B0BC079}" type="presOf" srcId="{8202490A-BF4A-4020-A203-E91966C3D078}" destId="{A00CD9CF-408E-4BB3-9A18-4C887FCE83DB}" srcOrd="0" destOrd="0" presId="urn:microsoft.com/office/officeart/2005/8/layout/pyramid2"/>
    <dgm:cxn modelId="{A49B7D50-0F20-4AF3-AEFD-DB91B785A876}" type="presOf" srcId="{EADB9834-DE36-423D-A6D8-57CFF064282E}" destId="{0E584FB3-A38C-4666-A3AB-7FA8372EC262}" srcOrd="0" destOrd="0" presId="urn:microsoft.com/office/officeart/2005/8/layout/pyramid2"/>
    <dgm:cxn modelId="{1F002A66-A0D9-48A3-9484-1809C38A4283}" type="presParOf" srcId="{0E584FB3-A38C-4666-A3AB-7FA8372EC262}" destId="{47C60937-A157-4207-B6E2-94363DA78F21}" srcOrd="0" destOrd="0" presId="urn:microsoft.com/office/officeart/2005/8/layout/pyramid2"/>
    <dgm:cxn modelId="{F84AD06D-A01C-42EA-B431-E33920487DA4}" type="presParOf" srcId="{0E584FB3-A38C-4666-A3AB-7FA8372EC262}" destId="{6BA46730-9DEA-4E12-932E-6DE5FD1B8937}" srcOrd="1" destOrd="0" presId="urn:microsoft.com/office/officeart/2005/8/layout/pyramid2"/>
    <dgm:cxn modelId="{294CC067-64DA-443A-A1CF-973B71C724AC}" type="presParOf" srcId="{6BA46730-9DEA-4E12-932E-6DE5FD1B8937}" destId="{A00CD9CF-408E-4BB3-9A18-4C887FCE83DB}" srcOrd="0" destOrd="0" presId="urn:microsoft.com/office/officeart/2005/8/layout/pyramid2"/>
    <dgm:cxn modelId="{39B4CE3B-74CF-4B12-8FD9-3886676B04E0}" type="presParOf" srcId="{6BA46730-9DEA-4E12-932E-6DE5FD1B8937}" destId="{EC27B4ED-92AF-429E-BE92-18BC5BFA18B4}" srcOrd="1" destOrd="0" presId="urn:microsoft.com/office/officeart/2005/8/layout/pyramid2"/>
    <dgm:cxn modelId="{BC177BA2-C824-478C-9332-F94C1BA3D221}" type="presParOf" srcId="{6BA46730-9DEA-4E12-932E-6DE5FD1B8937}" destId="{C5B8F648-AB79-4784-83C0-49CF2886E181}" srcOrd="2" destOrd="0" presId="urn:microsoft.com/office/officeart/2005/8/layout/pyramid2"/>
    <dgm:cxn modelId="{E99ADC77-B1AD-429D-8D9E-D9C049C1BC64}" type="presParOf" srcId="{6BA46730-9DEA-4E12-932E-6DE5FD1B8937}" destId="{D4421A1F-3CC0-4B13-9594-FD0ACE6D1A55}" srcOrd="3" destOrd="0" presId="urn:microsoft.com/office/officeart/2005/8/layout/pyramid2"/>
    <dgm:cxn modelId="{D4B57C39-9DEC-45D5-9D67-A25F9B142595}" type="presParOf" srcId="{6BA46730-9DEA-4E12-932E-6DE5FD1B8937}" destId="{42EC76CA-6BBE-424D-B093-0B60ECCCB30C}" srcOrd="4" destOrd="0" presId="urn:microsoft.com/office/officeart/2005/8/layout/pyramid2"/>
    <dgm:cxn modelId="{00DF73D4-4166-466A-809E-3F8593D16604}" type="presParOf" srcId="{6BA46730-9DEA-4E12-932E-6DE5FD1B8937}" destId="{44E125E6-AE3A-48C4-B568-4A0AA1C10B4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0937-A157-4207-B6E2-94363DA78F21}">
      <dsp:nvSpPr>
        <dsp:cNvPr id="0" name=""/>
        <dsp:cNvSpPr/>
      </dsp:nvSpPr>
      <dsp:spPr>
        <a:xfrm>
          <a:off x="877263" y="0"/>
          <a:ext cx="5197152" cy="5197152"/>
        </a:xfrm>
        <a:prstGeom prst="triangle">
          <a:avLst/>
        </a:prstGeom>
        <a:solidFill>
          <a:schemeClr val="accent6">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D9CF-408E-4BB3-9A18-4C887FCE83DB}">
      <dsp:nvSpPr>
        <dsp:cNvPr id="0" name=""/>
        <dsp:cNvSpPr/>
      </dsp:nvSpPr>
      <dsp:spPr>
        <a:xfrm>
          <a:off x="4157740" y="386824"/>
          <a:ext cx="6566817" cy="1095147"/>
        </a:xfrm>
        <a:prstGeom prst="round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b="1" kern="1200" dirty="0">
            <a:solidFill>
              <a:srgbClr val="002060"/>
            </a:solidFill>
          </a:endParaRPr>
        </a:p>
        <a:p>
          <a:pPr lvl="0" algn="ctr" defTabSz="1066800">
            <a:lnSpc>
              <a:spcPct val="90000"/>
            </a:lnSpc>
            <a:spcBef>
              <a:spcPct val="0"/>
            </a:spcBef>
            <a:spcAft>
              <a:spcPct val="35000"/>
            </a:spcAft>
          </a:pPr>
          <a:r>
            <a:rPr lang="ru-RU" sz="2400" b="1" kern="1200" dirty="0">
              <a:solidFill>
                <a:srgbClr val="002060"/>
              </a:solidFill>
            </a:rPr>
            <a:t>ВЫБЕРИТЕ ВРЕМЯ, ЧТОБЫ ПОГОВОРИТЬ </a:t>
          </a:r>
        </a:p>
        <a:p>
          <a:pPr lvl="0" algn="ctr" defTabSz="1066800">
            <a:lnSpc>
              <a:spcPct val="90000"/>
            </a:lnSpc>
            <a:spcBef>
              <a:spcPct val="0"/>
            </a:spcBef>
            <a:spcAft>
              <a:spcPct val="35000"/>
            </a:spcAft>
          </a:pPr>
          <a:endParaRPr lang="ru-RU" sz="2400" b="1" kern="1200" dirty="0">
            <a:solidFill>
              <a:srgbClr val="002060"/>
            </a:solidFill>
          </a:endParaRPr>
        </a:p>
      </dsp:txBody>
      <dsp:txXfrm>
        <a:off x="4211201" y="440285"/>
        <a:ext cx="6459895" cy="988225"/>
      </dsp:txXfrm>
    </dsp:sp>
    <dsp:sp modelId="{C5B8F648-AB79-4784-83C0-49CF2886E181}">
      <dsp:nvSpPr>
        <dsp:cNvPr id="0" name=""/>
        <dsp:cNvSpPr/>
      </dsp:nvSpPr>
      <dsp:spPr>
        <a:xfrm>
          <a:off x="4691876" y="1878304"/>
          <a:ext cx="5802984" cy="1289137"/>
        </a:xfrm>
        <a:prstGeom prst="roundRect">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a:solidFill>
                <a:srgbClr val="002060"/>
              </a:solidFill>
            </a:rPr>
            <a:t>КОГДА ВЫ УВЕРЕНЫ ЧТО ОНИ ПОЛНОСТЬЮ СОСРЕДОТОЧЕНЫ НА ВАС</a:t>
          </a:r>
        </a:p>
      </dsp:txBody>
      <dsp:txXfrm>
        <a:off x="4754806" y="1941234"/>
        <a:ext cx="5677124" cy="1163277"/>
      </dsp:txXfrm>
    </dsp:sp>
    <dsp:sp modelId="{42EC76CA-6BBE-424D-B093-0B60ECCCB30C}">
      <dsp:nvSpPr>
        <dsp:cNvPr id="0" name=""/>
        <dsp:cNvSpPr/>
      </dsp:nvSpPr>
      <dsp:spPr>
        <a:xfrm>
          <a:off x="5153804" y="3442793"/>
          <a:ext cx="5369499" cy="1289137"/>
        </a:xfrm>
        <a:prstGeom prst="round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a:solidFill>
              <a:srgbClr val="00206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a:solidFill>
                <a:srgbClr val="002060"/>
              </a:solidFill>
            </a:rPr>
            <a:t>ОБЪЯСНИТЕ, НАСКОЛЬКО СЕРЬЕЗНА ПРОБЛЕМА ДЛЯ ВАС</a:t>
          </a:r>
        </a:p>
        <a:p>
          <a:pPr lvl="0" algn="ctr" defTabSz="1333500">
            <a:lnSpc>
              <a:spcPct val="90000"/>
            </a:lnSpc>
            <a:spcBef>
              <a:spcPct val="0"/>
            </a:spcBef>
            <a:spcAft>
              <a:spcPct val="35000"/>
            </a:spcAft>
          </a:pPr>
          <a:endParaRPr lang="ru-RU" b="1" kern="1200" dirty="0">
            <a:solidFill>
              <a:srgbClr val="002060"/>
            </a:solidFill>
          </a:endParaRPr>
        </a:p>
      </dsp:txBody>
      <dsp:txXfrm>
        <a:off x="5216734" y="3505723"/>
        <a:ext cx="5243639" cy="11632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54759-B5C2-4B35-B65E-7EF42B718916}" type="datetimeFigureOut">
              <a:rPr lang="ru-RU" smtClean="0"/>
              <a:pPr/>
              <a:t>09.04.2021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F9A2-1BE1-43E3-AA90-D64DA13A90F0}" type="slidenum">
              <a:rPr lang="ru-RU" smtClean="0"/>
              <a:pPr/>
              <a:t>‹#›</a:t>
            </a:fld>
            <a:endParaRPr lang="ru-RU"/>
          </a:p>
        </p:txBody>
      </p:sp>
    </p:spTree>
    <p:extLst>
      <p:ext uri="{BB962C8B-B14F-4D97-AF65-F5344CB8AC3E}">
        <p14:creationId xmlns:p14="http://schemas.microsoft.com/office/powerpoint/2010/main" val="17043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stnauka.ru/faq/781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a:t>
            </a:fld>
            <a:endParaRPr lang="ru-RU"/>
          </a:p>
        </p:txBody>
      </p:sp>
    </p:spTree>
    <p:extLst>
      <p:ext uri="{BB962C8B-B14F-4D97-AF65-F5344CB8AC3E}">
        <p14:creationId xmlns:p14="http://schemas.microsoft.com/office/powerpoint/2010/main" val="178610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b="0" dirty="0"/>
              <a:t>Иногда может быть так,</a:t>
            </a:r>
            <a:r>
              <a:rPr lang="ru-RU" b="0" baseline="0" dirty="0"/>
              <a:t> что близкие нам люди подвергаются </a:t>
            </a:r>
            <a:r>
              <a:rPr lang="ru-RU" b="0" baseline="0" dirty="0" err="1"/>
              <a:t>кибербулингу</a:t>
            </a:r>
            <a:r>
              <a:rPr lang="ru-RU" b="0" baseline="0" dirty="0"/>
              <a:t>. Это могут быть ваши друзья или родные. А можно ли им помочь, если да, то как,</a:t>
            </a:r>
            <a:r>
              <a:rPr lang="ru-RU" sz="1200" b="0" i="1" dirty="0">
                <a:solidFill>
                  <a:schemeClr val="accent5">
                    <a:lumMod val="50000"/>
                  </a:schemeClr>
                </a:solidFill>
              </a:rPr>
              <a:t> </a:t>
            </a:r>
            <a:r>
              <a:rPr lang="ru-RU" sz="1200" b="0" i="0" dirty="0">
                <a:solidFill>
                  <a:schemeClr val="accent5">
                    <a:lumMod val="50000"/>
                  </a:schemeClr>
                </a:solidFill>
              </a:rPr>
              <a:t>особенно если они не хотят сообщить о случае </a:t>
            </a:r>
            <a:r>
              <a:rPr lang="ru-RU" sz="1200" b="0" i="0" dirty="0" err="1">
                <a:solidFill>
                  <a:schemeClr val="accent5">
                    <a:lumMod val="50000"/>
                  </a:schemeClr>
                </a:solidFill>
              </a:rPr>
              <a:t>кибербуллинга</a:t>
            </a:r>
            <a:r>
              <a:rPr lang="ru-RU" sz="1200" b="0" i="0" dirty="0">
                <a:solidFill>
                  <a:schemeClr val="accent5">
                    <a:lumMod val="50000"/>
                  </a:schemeClr>
                </a:solidFill>
              </a:rPr>
              <a:t>?</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Спасибо, ребята что Вы участвуете</a:t>
            </a:r>
            <a:r>
              <a:rPr lang="ru-RU" sz="1200" b="0" i="0" kern="1200" baseline="0" dirty="0">
                <a:solidFill>
                  <a:schemeClr val="tx1"/>
                </a:solidFill>
                <a:latin typeface="+mn-lt"/>
                <a:ea typeface="+mn-ea"/>
                <a:cs typeface="+mn-cs"/>
              </a:rPr>
              <a:t> в диалоге очень активно. Не забывайте, л</a:t>
            </a:r>
            <a:r>
              <a:rPr lang="ru-RU" sz="1200" b="0" i="0" kern="1200" dirty="0">
                <a:solidFill>
                  <a:schemeClr val="tx1"/>
                </a:solidFill>
                <a:latin typeface="+mn-lt"/>
                <a:ea typeface="+mn-ea"/>
                <a:cs typeface="+mn-cs"/>
              </a:rPr>
              <a:t>юбой человек может стать жертвой </a:t>
            </a:r>
            <a:r>
              <a:rPr lang="ru-RU" sz="1200" b="0" i="0" kern="1200" dirty="0" err="1">
                <a:solidFill>
                  <a:schemeClr val="tx1"/>
                </a:solidFill>
                <a:latin typeface="+mn-lt"/>
                <a:ea typeface="+mn-ea"/>
                <a:cs typeface="+mn-cs"/>
              </a:rPr>
              <a:t>кибербуллинга</a:t>
            </a:r>
            <a:r>
              <a:rPr lang="ru-RU" sz="1200" b="0" i="0" kern="1200" dirty="0">
                <a:solidFill>
                  <a:schemeClr val="tx1"/>
                </a:solidFill>
                <a:latin typeface="+mn-lt"/>
                <a:ea typeface="+mn-ea"/>
                <a:cs typeface="+mn-cs"/>
              </a:rPr>
              <a:t>. Если вы видите, что это происходит с кем-то, кого вы знаете, попробуйте предложить поддержку.</a:t>
            </a:r>
          </a:p>
          <a:p>
            <a:pPr indent="182880"/>
            <a:r>
              <a:rPr lang="ru-RU" sz="1200" b="0" i="0" kern="1200" dirty="0">
                <a:solidFill>
                  <a:schemeClr val="tx1"/>
                </a:solidFill>
                <a:latin typeface="+mn-lt"/>
                <a:ea typeface="+mn-ea"/>
                <a:cs typeface="+mn-cs"/>
              </a:rPr>
              <a:t>Очень важно слушать своего друга</a:t>
            </a:r>
            <a:r>
              <a:rPr lang="ru-RU" sz="1200" kern="1200" dirty="0">
                <a:solidFill>
                  <a:schemeClr val="tx1"/>
                </a:solidFill>
                <a:effectLst/>
                <a:latin typeface="+mn-lt"/>
                <a:ea typeface="+mn-ea"/>
                <a:cs typeface="+mn-cs"/>
              </a:rPr>
              <a:t>/друзей</a:t>
            </a:r>
            <a:r>
              <a:rPr lang="ru-RU" sz="1200" b="0" i="0" kern="1200" dirty="0">
                <a:solidFill>
                  <a:schemeClr val="tx1"/>
                </a:solidFill>
                <a:latin typeface="+mn-lt"/>
                <a:ea typeface="+mn-ea"/>
                <a:cs typeface="+mn-cs"/>
              </a:rPr>
              <a:t>. Почему они не хотят сообщать о </a:t>
            </a:r>
            <a:r>
              <a:rPr lang="ru-RU" sz="1200" b="0" i="0" kern="1200" dirty="0" err="1">
                <a:solidFill>
                  <a:schemeClr val="tx1"/>
                </a:solidFill>
                <a:latin typeface="+mn-lt"/>
                <a:ea typeface="+mn-ea"/>
                <a:cs typeface="+mn-cs"/>
              </a:rPr>
              <a:t>кибербуллинге</a:t>
            </a:r>
            <a:r>
              <a:rPr lang="ru-RU" sz="1200" b="0" i="0" kern="1200" dirty="0">
                <a:solidFill>
                  <a:schemeClr val="tx1"/>
                </a:solidFill>
                <a:latin typeface="+mn-lt"/>
                <a:ea typeface="+mn-ea"/>
                <a:cs typeface="+mn-cs"/>
              </a:rPr>
              <a:t>? Как они себя чувствуют? Объясните им, что им не нужно ничего официально сообщать, но важно поговорить с кем-то, кто может помочь.</a:t>
            </a:r>
          </a:p>
          <a:p>
            <a:pPr indent="182880"/>
            <a:r>
              <a:rPr lang="ru-RU" sz="1200" b="0" i="0" kern="1200" dirty="0">
                <a:solidFill>
                  <a:schemeClr val="tx1"/>
                </a:solidFill>
                <a:latin typeface="+mn-lt"/>
                <a:ea typeface="+mn-ea"/>
                <a:cs typeface="+mn-cs"/>
              </a:rPr>
              <a:t>Помните, ваш друг может чувствовать себя уязвимым. Будьте добрыми к ним. Помогите им продумать, что они могут сказать и кому. Предложите пойти с ними, если они решат сообщить. Самое главное, напомните им, что вы рядом и что вы хотите помочь.</a:t>
            </a:r>
          </a:p>
          <a:p>
            <a:pPr indent="182880"/>
            <a:r>
              <a:rPr lang="ru-RU" sz="1200" b="0" i="0" kern="1200" dirty="0">
                <a:solidFill>
                  <a:schemeClr val="tx1"/>
                </a:solidFill>
                <a:latin typeface="+mn-lt"/>
                <a:ea typeface="+mn-ea"/>
                <a:cs typeface="+mn-cs"/>
              </a:rPr>
              <a:t>Если ваш друг по-прежнему не хочет сообщать об инциденте, помогите ему найти взрослого, которому он/она доверяет, который может помочь им справиться с ситуацией. Помните, что в определенных ситуациях последствия </a:t>
            </a:r>
            <a:r>
              <a:rPr lang="ru-RU" sz="1200" b="0" i="0" kern="1200" dirty="0" err="1">
                <a:solidFill>
                  <a:schemeClr val="tx1"/>
                </a:solidFill>
                <a:latin typeface="+mn-lt"/>
                <a:ea typeface="+mn-ea"/>
                <a:cs typeface="+mn-cs"/>
              </a:rPr>
              <a:t>кибербуллинга</a:t>
            </a:r>
            <a:r>
              <a:rPr lang="ru-RU" sz="1200" b="0" i="0" kern="1200" dirty="0">
                <a:solidFill>
                  <a:schemeClr val="tx1"/>
                </a:solidFill>
                <a:latin typeface="+mn-lt"/>
                <a:ea typeface="+mn-ea"/>
                <a:cs typeface="+mn-cs"/>
              </a:rPr>
              <a:t> могут быть опасными для жизни.</a:t>
            </a:r>
          </a:p>
          <a:p>
            <a:pPr indent="182880"/>
            <a:r>
              <a:rPr lang="ru-RU" sz="1200" b="0" i="0" kern="1200" dirty="0">
                <a:solidFill>
                  <a:schemeClr val="tx1"/>
                </a:solidFill>
                <a:latin typeface="+mn-lt"/>
                <a:ea typeface="+mn-ea"/>
                <a:cs typeface="+mn-cs"/>
              </a:rPr>
              <a:t>Бездействие может привести к тому, что человек может почувствовать, что все против него или что </a:t>
            </a:r>
            <a:r>
              <a:rPr lang="ru-RU" sz="1200" kern="1200" dirty="0">
                <a:solidFill>
                  <a:schemeClr val="tx1"/>
                </a:solidFill>
                <a:effectLst/>
                <a:latin typeface="+mn-lt"/>
                <a:ea typeface="+mn-ea"/>
                <a:cs typeface="+mn-cs"/>
              </a:rPr>
              <a:t>другим </a:t>
            </a:r>
            <a:r>
              <a:rPr lang="ru-RU" sz="1200" b="0" i="0" kern="1200" dirty="0">
                <a:solidFill>
                  <a:schemeClr val="tx1"/>
                </a:solidFill>
                <a:latin typeface="+mn-lt"/>
                <a:ea typeface="+mn-ea"/>
                <a:cs typeface="+mn-cs"/>
              </a:rPr>
              <a:t>всё равно. Ваши слова могут иметь значение.</a:t>
            </a:r>
          </a:p>
          <a:p>
            <a:pPr indent="182880"/>
            <a:r>
              <a:rPr lang="ru-RU" sz="1200" kern="1200" dirty="0">
                <a:solidFill>
                  <a:schemeClr val="tx1"/>
                </a:solidFill>
                <a:effectLst/>
                <a:latin typeface="+mn-lt"/>
                <a:ea typeface="+mn-ea"/>
                <a:cs typeface="+mn-cs"/>
              </a:rPr>
              <a:t>В </a:t>
            </a:r>
            <a:r>
              <a:rPr lang="ru-RU" sz="1200" kern="1200" dirty="0" err="1">
                <a:solidFill>
                  <a:schemeClr val="tx1"/>
                </a:solidFill>
                <a:effectLst/>
                <a:latin typeface="+mn-lt"/>
                <a:ea typeface="+mn-ea"/>
                <a:cs typeface="+mn-cs"/>
              </a:rPr>
              <a:t>Facebook</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Instagram</a:t>
            </a:r>
            <a:r>
              <a:rPr lang="ru-RU" sz="1200" kern="1200" dirty="0">
                <a:solidFill>
                  <a:schemeClr val="tx1"/>
                </a:solidFill>
                <a:effectLst/>
                <a:latin typeface="+mn-lt"/>
                <a:ea typeface="+mn-ea"/>
                <a:cs typeface="+mn-cs"/>
              </a:rPr>
              <a:t> сообщение о случае </a:t>
            </a:r>
            <a:r>
              <a:rPr lang="ru-RU" sz="1200" kern="1200" dirty="0" err="1">
                <a:solidFill>
                  <a:schemeClr val="tx1"/>
                </a:solidFill>
                <a:effectLst/>
                <a:latin typeface="+mn-lt"/>
                <a:ea typeface="+mn-ea"/>
                <a:cs typeface="+mn-cs"/>
              </a:rPr>
              <a:t>кибербуллинга</a:t>
            </a:r>
            <a:r>
              <a:rPr lang="ru-RU" sz="1200" kern="1200" dirty="0">
                <a:solidFill>
                  <a:schemeClr val="tx1"/>
                </a:solidFill>
                <a:effectLst/>
                <a:latin typeface="+mn-lt"/>
                <a:ea typeface="+mn-ea"/>
                <a:cs typeface="+mn-cs"/>
              </a:rPr>
              <a:t> всегда анонимно.</a:t>
            </a:r>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А как можно предотвратить использование своей личной информации от манипулирования или унижения себя в социальных сетях в интернет пространстве? И возможно ли это, как Вы думаете?</a:t>
            </a:r>
            <a:endParaRPr lang="ru-RU"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Ребята,</a:t>
            </a:r>
            <a:r>
              <a:rPr lang="ru-RU" sz="1200" b="0" i="0" kern="1200" baseline="0" dirty="0">
                <a:solidFill>
                  <a:schemeClr val="tx1"/>
                </a:solidFill>
                <a:latin typeface="+mn-lt"/>
                <a:ea typeface="+mn-ea"/>
                <a:cs typeface="+mn-cs"/>
              </a:rPr>
              <a:t> спасибо за бурное (активное) обсуждение, от себя хочу добавить п</a:t>
            </a:r>
            <a:r>
              <a:rPr lang="ru-RU" sz="1200" b="0" i="0" kern="1200" dirty="0">
                <a:solidFill>
                  <a:schemeClr val="tx1"/>
                </a:solidFill>
                <a:latin typeface="+mn-lt"/>
                <a:ea typeface="+mn-ea"/>
                <a:cs typeface="+mn-cs"/>
              </a:rPr>
              <a:t>одумайте дважды, прежде чем публиковать или делиться чем-либо в Интернете, это может остаться в сети навсегда и может быть использовано, чтобы навредить вам позже. Не сообщайте личные данные, такие как ваш адрес, номер телефона или название вашей школы.</a:t>
            </a:r>
          </a:p>
          <a:p>
            <a:pPr indent="182880"/>
            <a:r>
              <a:rPr lang="ru-RU" sz="1200" b="0" i="0" kern="1200" dirty="0">
                <a:solidFill>
                  <a:schemeClr val="tx1"/>
                </a:solidFill>
                <a:latin typeface="+mn-lt"/>
                <a:ea typeface="+mn-ea"/>
                <a:cs typeface="+mn-cs"/>
              </a:rPr>
              <a:t>Узнайте о настройках конфиденциальности ваших любимых приложений для социальных сетей. Вот некоторые действия, которые вы можете предпринять на многих из них:</a:t>
            </a:r>
          </a:p>
          <a:p>
            <a:pPr indent="182880"/>
            <a:r>
              <a:rPr lang="ru-RU" sz="1200" b="0" i="0" kern="1200" dirty="0">
                <a:solidFill>
                  <a:schemeClr val="tx1"/>
                </a:solidFill>
                <a:latin typeface="+mn-lt"/>
                <a:ea typeface="+mn-ea"/>
                <a:cs typeface="+mn-cs"/>
              </a:rPr>
              <a:t>Вы можете решить, кто может видеть ваш профиль, отправлять вам прямые сообщения или комментировать ваши сообщения, изменив настройки конфиденциальности вашей учетной записи.</a:t>
            </a:r>
          </a:p>
          <a:p>
            <a:pPr indent="182880"/>
            <a:r>
              <a:rPr lang="ru-RU" sz="1200" b="0" i="0" kern="1200" dirty="0">
                <a:solidFill>
                  <a:schemeClr val="tx1"/>
                </a:solidFill>
                <a:latin typeface="+mn-lt"/>
                <a:ea typeface="+mn-ea"/>
                <a:cs typeface="+mn-cs"/>
              </a:rPr>
              <a:t>Вы можете сообщать об обидных комментариях, сообщениях и фотографиях и запросить их удаление.</a:t>
            </a:r>
          </a:p>
          <a:p>
            <a:pPr indent="182880"/>
            <a:r>
              <a:rPr lang="ru-RU" sz="1200" b="0" i="0" kern="1200" dirty="0">
                <a:solidFill>
                  <a:schemeClr val="tx1"/>
                </a:solidFill>
                <a:latin typeface="+mn-lt"/>
                <a:ea typeface="+mn-ea"/>
                <a:cs typeface="+mn-cs"/>
              </a:rPr>
              <a:t>Помимо «удаления из друзей», вы можете полностью заблокировать людей, чтобы они не могли видеть ваш профиль или связываться с вами.</a:t>
            </a:r>
          </a:p>
          <a:p>
            <a:pPr indent="182880"/>
            <a:r>
              <a:rPr lang="ru-RU" sz="1200" b="0" i="0" kern="1200" dirty="0">
                <a:solidFill>
                  <a:schemeClr val="tx1"/>
                </a:solidFill>
                <a:latin typeface="+mn-lt"/>
                <a:ea typeface="+mn-ea"/>
                <a:cs typeface="+mn-cs"/>
              </a:rPr>
              <a:t>Вы также можете выбрать комментарии определенных людей, чтобы они появлялись только у них, но не блокировать их полностью.</a:t>
            </a:r>
          </a:p>
          <a:p>
            <a:pPr indent="182880"/>
            <a:r>
              <a:rPr lang="ru-RU" sz="1200" b="0" i="0" kern="1200" dirty="0">
                <a:solidFill>
                  <a:schemeClr val="tx1"/>
                </a:solidFill>
                <a:latin typeface="+mn-lt"/>
                <a:ea typeface="+mn-ea"/>
                <a:cs typeface="+mn-cs"/>
              </a:rPr>
              <a:t>Вы можете удалять сообщения в своем профиле или скрывать их от определенных людей.</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Ребята иногда может быть так, что Вы сами не специально можете оказаться в роли агрессора или </a:t>
            </a:r>
            <a:r>
              <a:rPr lang="ru-RU" sz="1200" kern="1200" dirty="0" err="1">
                <a:solidFill>
                  <a:schemeClr val="tx1"/>
                </a:solidFill>
                <a:effectLst/>
                <a:latin typeface="+mn-lt"/>
                <a:ea typeface="+mn-ea"/>
                <a:cs typeface="+mn-cs"/>
              </a:rPr>
              <a:t>Кибербуллера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Кибербуллеры</a:t>
            </a:r>
            <a:r>
              <a:rPr lang="ru-RU" sz="1200" kern="1200" dirty="0">
                <a:solidFill>
                  <a:schemeClr val="tx1"/>
                </a:solidFill>
                <a:effectLst/>
                <a:latin typeface="+mn-lt"/>
                <a:ea typeface="+mn-ea"/>
                <a:cs typeface="+mn-cs"/>
              </a:rPr>
              <a:t> –это агрессоры, которые могут использовать любой девайс (телефон, планшет, компьютер и так далее), чтобы преследовать и издеваться над своей жертвой.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Ребята, вы взрослеете, и вы уже сейчас должны следить и управлять своим поведением. Люди, которые являются жертвами любых форм насилия, включая </a:t>
            </a:r>
            <a:r>
              <a:rPr lang="ru-RU" sz="1200" kern="1200" dirty="0" err="1">
                <a:solidFill>
                  <a:schemeClr val="tx1"/>
                </a:solidFill>
                <a:effectLst/>
                <a:latin typeface="+mn-lt"/>
                <a:ea typeface="+mn-ea"/>
                <a:cs typeface="+mn-cs"/>
              </a:rPr>
              <a:t>буллинг</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кибербуллинг</a:t>
            </a:r>
            <a:r>
              <a:rPr lang="ru-RU" sz="1200" kern="1200" dirty="0">
                <a:solidFill>
                  <a:schemeClr val="tx1"/>
                </a:solidFill>
                <a:effectLst/>
                <a:latin typeface="+mn-lt"/>
                <a:ea typeface="+mn-ea"/>
                <a:cs typeface="+mn-cs"/>
              </a:rPr>
              <a:t>, имеют право на правосудие и привлечение к ответственности правонарушителя. За каждое действия, Вы несете ответственность. Так как вы – подростки, то и ваши родители тоже будут нести ответственность за вас и это может быть и уголовная ответственность. Никогда не забывайте о последствиях.</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Ребята, хочу сказать спасибо каждому из вас, за ваше активное участие, за ваше мнения и ответы. Очень надеюсь, что вся информация, которую вы сегодня получили станет для вас полезной.</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Что полезного вы узнали и что вы берете с собой в качестве подсказки и помощи. Напишите в чате или можете проговорить в микрофон. Спасибо за активное участие.</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17</a:t>
            </a:fld>
            <a:endParaRPr lang="ru-RU"/>
          </a:p>
        </p:txBody>
      </p:sp>
    </p:spTree>
    <p:extLst>
      <p:ext uri="{BB962C8B-B14F-4D97-AF65-F5344CB8AC3E}">
        <p14:creationId xmlns:p14="http://schemas.microsoft.com/office/powerpoint/2010/main" val="34228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Если у вас остались вопросы или вам понадобиться помощь свяжитесь со мной (школьным психологом или психологом колледжа).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18</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indent="182880"/>
            <a:r>
              <a:rPr lang="ru-RU" sz="1200" kern="1200" dirty="0">
                <a:solidFill>
                  <a:schemeClr val="tx1"/>
                </a:solidFill>
                <a:latin typeface="+mn-lt"/>
                <a:ea typeface="+mn-ea"/>
                <a:cs typeface="+mn-cs"/>
              </a:rPr>
              <a:t>Двадцать лет назад, по словам </a:t>
            </a:r>
            <a:r>
              <a:rPr lang="ru-RU" sz="1200" kern="1200" dirty="0" err="1">
                <a:solidFill>
                  <a:schemeClr val="tx1"/>
                </a:solidFill>
                <a:latin typeface="+mn-lt"/>
                <a:ea typeface="+mn-ea"/>
                <a:cs typeface="+mn-cs"/>
              </a:rPr>
              <a:t>Р.Махаффи</a:t>
            </a:r>
            <a:r>
              <a:rPr lang="ru-RU" sz="1200" kern="1200" dirty="0">
                <a:solidFill>
                  <a:schemeClr val="tx1"/>
                </a:solidFill>
                <a:latin typeface="+mn-lt"/>
                <a:ea typeface="+mn-ea"/>
                <a:cs typeface="+mn-cs"/>
              </a:rPr>
              <a:t>, исследователя-криминолога из отдела киберпреступлений (т.е. преступлений с использованием информационных технологий) Министерства юстиции штата Миссисипи, интернет был «Диким Западом», где не действовали никакие законы и каждый мог делать, что пожелает. Первые варианты реализации общения в сети через сети и чаты были похожи скорее на общины. Их участники не только общались онлайн, но и собирались вживую, и в этот процесс было включено не так много людей. Потом пользователей интернета резко стало гораздо больше. Одновременно вырос и уровень агрессии в интернете. И вместе с агрессией в интернете появился термин </a:t>
            </a:r>
            <a:r>
              <a:rPr lang="ru-RU" sz="1200" kern="1200" dirty="0" err="1">
                <a:solidFill>
                  <a:schemeClr val="tx1"/>
                </a:solidFill>
                <a:latin typeface="+mn-lt"/>
                <a:ea typeface="+mn-ea"/>
                <a:cs typeface="+mn-cs"/>
              </a:rPr>
              <a:t>кибербуллинг</a:t>
            </a:r>
            <a:r>
              <a:rPr lang="ru-RU" sz="1200" kern="1200" dirty="0">
                <a:solidFill>
                  <a:schemeClr val="tx1"/>
                </a:solidFill>
                <a:latin typeface="+mn-lt"/>
                <a:ea typeface="+mn-ea"/>
                <a:cs typeface="+mn-cs"/>
              </a:rPr>
              <a:t>. Так что такое </a:t>
            </a:r>
            <a:r>
              <a:rPr lang="ru-RU" sz="1200" kern="1200" dirty="0" err="1">
                <a:solidFill>
                  <a:schemeClr val="tx1"/>
                </a:solidFill>
                <a:latin typeface="+mn-lt"/>
                <a:ea typeface="+mn-ea"/>
                <a:cs typeface="+mn-cs"/>
              </a:rPr>
              <a:t>кибербуллинг</a:t>
            </a:r>
            <a:r>
              <a:rPr lang="ru-RU" sz="1200" kern="1200" dirty="0">
                <a:solidFill>
                  <a:schemeClr val="tx1"/>
                </a:solidFill>
                <a:latin typeface="+mn-lt"/>
                <a:ea typeface="+mn-ea"/>
                <a:cs typeface="+mn-cs"/>
              </a:rPr>
              <a:t>? </a:t>
            </a:r>
          </a:p>
          <a:p>
            <a:pPr indent="182880"/>
            <a:r>
              <a:rPr lang="ru-RU" sz="1200" kern="1200" dirty="0">
                <a:solidFill>
                  <a:schemeClr val="tx1"/>
                </a:solidFill>
                <a:latin typeface="+mn-lt"/>
                <a:ea typeface="+mn-ea"/>
                <a:cs typeface="+mn-cs"/>
              </a:rPr>
              <a:t> - </a:t>
            </a:r>
            <a:r>
              <a:rPr lang="ru-RU" sz="1200" u="sng" kern="1200" dirty="0" err="1">
                <a:solidFill>
                  <a:schemeClr val="tx1"/>
                </a:solidFill>
                <a:latin typeface="+mn-lt"/>
                <a:ea typeface="+mn-ea"/>
                <a:cs typeface="+mn-cs"/>
                <a:hlinkClick r:id="rId3"/>
              </a:rPr>
              <a:t>Кибербуллинг</a:t>
            </a:r>
            <a:r>
              <a:rPr lang="ru-RU" sz="1200" u="sng" kern="1200" dirty="0">
                <a:solidFill>
                  <a:schemeClr val="tx1"/>
                </a:solidFill>
                <a:latin typeface="+mn-lt"/>
                <a:ea typeface="+mn-ea"/>
                <a:cs typeface="+mn-cs"/>
              </a:rPr>
              <a:t> </a:t>
            </a:r>
            <a:r>
              <a:rPr lang="ru-RU" sz="1200" kern="1200" dirty="0">
                <a:solidFill>
                  <a:schemeClr val="tx1"/>
                </a:solidFill>
                <a:latin typeface="+mn-lt"/>
                <a:ea typeface="+mn-ea"/>
                <a:cs typeface="+mn-cs"/>
              </a:rPr>
              <a:t>(электронная травля, жестокость онлайн)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это вид травли, преднамеренные агрессивные действия систематически на протяжении длительного периода, осуществляемые группой или индивидом с использованием электронных форм взаимодействий, направленных против жертвы, которая не может себя защитить. Это может происходить через смс-сообщения, социальные сети, создание компрометирующих веб-страниц или размещение унижающего, оскорбляющего видеоконтента и так далее.</a:t>
            </a:r>
          </a:p>
          <a:p>
            <a:pPr indent="182880"/>
            <a:r>
              <a:rPr lang="ru-RU" sz="1200" kern="1200" dirty="0">
                <a:solidFill>
                  <a:schemeClr val="tx1"/>
                </a:solidFill>
                <a:latin typeface="+mn-lt"/>
                <a:ea typeface="+mn-ea"/>
                <a:cs typeface="+mn-cs"/>
              </a:rPr>
              <a:t>А, одно из первых упоминаний </a:t>
            </a:r>
            <a:r>
              <a:rPr lang="ru-RU" sz="1200" kern="1200" dirty="0" err="1">
                <a:solidFill>
                  <a:schemeClr val="tx1"/>
                </a:solidFill>
                <a:latin typeface="+mn-lt"/>
                <a:ea typeface="+mn-ea"/>
                <a:cs typeface="+mn-cs"/>
              </a:rPr>
              <a:t>кибербуллинга</a:t>
            </a:r>
            <a:r>
              <a:rPr lang="ru-RU" sz="1200" kern="1200" dirty="0">
                <a:solidFill>
                  <a:schemeClr val="tx1"/>
                </a:solidFill>
                <a:latin typeface="+mn-lt"/>
                <a:ea typeface="+mn-ea"/>
                <a:cs typeface="+mn-cs"/>
              </a:rPr>
              <a:t> фигурирует у </a:t>
            </a:r>
            <a:r>
              <a:rPr lang="ru-RU" sz="1200" kern="1200" dirty="0" err="1">
                <a:solidFill>
                  <a:schemeClr val="tx1"/>
                </a:solidFill>
                <a:latin typeface="+mn-lt"/>
                <a:ea typeface="+mn-ea"/>
                <a:cs typeface="+mn-cs"/>
              </a:rPr>
              <a:t>Крэйга</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Пеплера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Craig</a:t>
            </a:r>
            <a:r>
              <a:rPr lang="ru-RU" sz="1200" kern="1200" dirty="0">
                <a:solidFill>
                  <a:schemeClr val="tx1"/>
                </a:solidFill>
                <a:latin typeface="+mn-lt"/>
                <a:ea typeface="+mn-ea"/>
                <a:cs typeface="+mn-cs"/>
              </a:rPr>
              <a:t> W. &amp; </a:t>
            </a:r>
            <a:r>
              <a:rPr lang="ru-RU" sz="1200" kern="1200" dirty="0" err="1">
                <a:solidFill>
                  <a:schemeClr val="tx1"/>
                </a:solidFill>
                <a:latin typeface="+mn-lt"/>
                <a:ea typeface="+mn-ea"/>
                <a:cs typeface="+mn-cs"/>
              </a:rPr>
              <a:t>Pepler</a:t>
            </a:r>
            <a:r>
              <a:rPr lang="ru-RU" sz="1200" kern="1200" dirty="0">
                <a:solidFill>
                  <a:schemeClr val="tx1"/>
                </a:solidFill>
                <a:latin typeface="+mn-lt"/>
                <a:ea typeface="+mn-ea"/>
                <a:cs typeface="+mn-cs"/>
              </a:rPr>
              <a:t> D.J.) в 1997 году. Там описаны случаи возникновения травли на интернет-площадках – агрессивное преследование среди школьников в ситуациях, когда они предпочитали не взаимодействие вживую, а </a:t>
            </a:r>
            <a:r>
              <a:rPr lang="ru-RU" sz="1200" kern="1200" dirty="0" err="1">
                <a:solidFill>
                  <a:schemeClr val="tx1"/>
                </a:solidFill>
                <a:latin typeface="+mn-lt"/>
                <a:ea typeface="+mn-ea"/>
                <a:cs typeface="+mn-cs"/>
              </a:rPr>
              <a:t>технологизированный</a:t>
            </a:r>
            <a:r>
              <a:rPr lang="ru-RU" sz="1200" kern="1200" dirty="0">
                <a:solidFill>
                  <a:schemeClr val="tx1"/>
                </a:solidFill>
                <a:latin typeface="+mn-lt"/>
                <a:ea typeface="+mn-ea"/>
                <a:cs typeface="+mn-cs"/>
              </a:rPr>
              <a:t> способ травли. </a:t>
            </a:r>
          </a:p>
          <a:p>
            <a:pPr indent="182880"/>
            <a:r>
              <a:rPr lang="ru-RU" sz="1200" kern="1200" dirty="0">
                <a:solidFill>
                  <a:schemeClr val="tx1"/>
                </a:solidFill>
                <a:latin typeface="+mn-lt"/>
                <a:ea typeface="+mn-ea"/>
                <a:cs typeface="+mn-cs"/>
              </a:rPr>
              <a:t>Я сегодня хочу с вами поговорить на эту тему в открытой форме и </a:t>
            </a:r>
            <a:r>
              <a:rPr lang="ru-RU" sz="1200" kern="1200" dirty="0">
                <a:solidFill>
                  <a:schemeClr val="tx1"/>
                </a:solidFill>
                <a:effectLst/>
                <a:latin typeface="+mn-lt"/>
                <a:ea typeface="+mn-ea"/>
                <a:cs typeface="+mn-cs"/>
              </a:rPr>
              <a:t> на ваше активное участие</a:t>
            </a:r>
            <a:r>
              <a:rPr lang="ru-RU" sz="1200" kern="1200" dirty="0">
                <a:solidFill>
                  <a:schemeClr val="tx1"/>
                </a:solidFill>
                <a:latin typeface="+mn-lt"/>
                <a:ea typeface="+mn-ea"/>
                <a:cs typeface="+mn-cs"/>
              </a:rPr>
              <a:t>. Помните, здесь нет неправильных вопросов или ответов.</a:t>
            </a:r>
          </a:p>
          <a:p>
            <a:pPr indent="182880"/>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Сегодня </a:t>
            </a:r>
            <a:r>
              <a:rPr lang="ru-RU" sz="1200" kern="1200" dirty="0">
                <a:solidFill>
                  <a:schemeClr val="tx1"/>
                </a:solidFill>
                <a:effectLst/>
                <a:latin typeface="+mn-lt"/>
                <a:ea typeface="+mn-ea"/>
                <a:cs typeface="+mn-cs"/>
              </a:rPr>
              <a:t>все, и взрослые и молодые люди,</a:t>
            </a:r>
            <a:r>
              <a:rPr lang="ru-RU" sz="1200" b="0" i="0" kern="1200" dirty="0">
                <a:solidFill>
                  <a:schemeClr val="tx1"/>
                </a:solidFill>
                <a:latin typeface="+mn-lt"/>
                <a:ea typeface="+mn-ea"/>
                <a:cs typeface="+mn-cs"/>
              </a:rPr>
              <a:t> являются активными пользователями </a:t>
            </a:r>
            <a:r>
              <a:rPr lang="ru-RU" sz="1200" kern="1200" dirty="0">
                <a:solidFill>
                  <a:schemeClr val="tx1"/>
                </a:solidFill>
                <a:effectLst/>
                <a:latin typeface="+mn-lt"/>
                <a:ea typeface="+mn-ea"/>
                <a:cs typeface="+mn-cs"/>
              </a:rPr>
              <a:t>интернет сети.</a:t>
            </a:r>
            <a:r>
              <a:rPr lang="ru-RU" sz="1200" b="0" i="0" kern="1200" dirty="0">
                <a:solidFill>
                  <a:schemeClr val="tx1"/>
                </a:solidFill>
                <a:latin typeface="+mn-lt"/>
                <a:ea typeface="+mn-ea"/>
                <a:cs typeface="+mn-cs"/>
              </a:rPr>
              <a:t> И</a:t>
            </a:r>
            <a:r>
              <a:rPr lang="ru-RU" sz="1200" b="0" i="0" kern="1200" baseline="0" dirty="0">
                <a:solidFill>
                  <a:schemeClr val="tx1"/>
                </a:solidFill>
                <a:latin typeface="+mn-lt"/>
                <a:ea typeface="+mn-ea"/>
                <a:cs typeface="+mn-cs"/>
              </a:rPr>
              <a:t> не скрыть что происходят интернет травли, и при чем среди Нас. </a:t>
            </a:r>
            <a:r>
              <a:rPr lang="ru-RU" sz="1200" kern="1200" dirty="0">
                <a:solidFill>
                  <a:schemeClr val="tx1"/>
                </a:solidFill>
                <a:effectLst/>
                <a:latin typeface="+mn-lt"/>
                <a:ea typeface="+mn-ea"/>
                <a:cs typeface="+mn-cs"/>
              </a:rPr>
              <a:t>Давайте попробуем ответить.</a:t>
            </a:r>
            <a:r>
              <a:rPr lang="ru-RU" sz="1200" b="0" i="0" kern="1200" baseline="0" dirty="0">
                <a:solidFill>
                  <a:schemeClr val="tx1"/>
                </a:solidFill>
                <a:latin typeface="+mn-lt"/>
                <a:ea typeface="+mn-ea"/>
                <a:cs typeface="+mn-cs"/>
              </a:rPr>
              <a:t> </a:t>
            </a:r>
            <a:r>
              <a:rPr lang="ru-RU" sz="1200" kern="1200" dirty="0">
                <a:solidFill>
                  <a:schemeClr val="tx1"/>
                </a:solidFill>
                <a:effectLst/>
                <a:latin typeface="+mn-lt"/>
                <a:ea typeface="+mn-ea"/>
                <a:cs typeface="+mn-cs"/>
              </a:rPr>
              <a:t>Задайте себе вопросы: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Являюсь ли я Вы жертвой </a:t>
            </a:r>
            <a:r>
              <a:rPr lang="ru-RU" sz="1200" kern="1200" dirty="0" err="1">
                <a:solidFill>
                  <a:schemeClr val="tx1"/>
                </a:solidFill>
                <a:effectLst/>
                <a:latin typeface="+mn-lt"/>
                <a:ea typeface="+mn-ea"/>
                <a:cs typeface="+mn-cs"/>
              </a:rPr>
              <a:t>кибербуллинга</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Как отличить шутку от издевательства?</a:t>
            </a:r>
            <a:endParaRPr lang="en-US" sz="1200" kern="1200" dirty="0">
              <a:solidFill>
                <a:schemeClr val="tx1"/>
              </a:solidFill>
              <a:effectLst/>
              <a:latin typeface="+mn-lt"/>
              <a:ea typeface="+mn-ea"/>
              <a:cs typeface="+mn-cs"/>
            </a:endParaRPr>
          </a:p>
          <a:p>
            <a:pPr indent="182880"/>
            <a:r>
              <a:rPr lang="ru-RU" sz="1200" b="1" i="1" kern="1200" dirty="0">
                <a:solidFill>
                  <a:schemeClr val="tx1"/>
                </a:solidFill>
                <a:effectLst/>
                <a:latin typeface="+mn-lt"/>
                <a:ea typeface="+mn-ea"/>
                <a:cs typeface="+mn-cs"/>
              </a:rPr>
              <a:t>(дайте возможность говорить подросткам)</a:t>
            </a:r>
            <a:endParaRPr lang="ru-RU" sz="1200" b="1" i="1" dirty="0">
              <a:solidFill>
                <a:srgbClr val="002060"/>
              </a:solidFill>
            </a:endParaRPr>
          </a:p>
          <a:p>
            <a:pPr marL="0" marR="0" indent="18288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a:solidFill>
                  <a:schemeClr val="tx1"/>
                </a:solidFill>
                <a:latin typeface="+mn-lt"/>
                <a:ea typeface="+mn-ea"/>
                <a:cs typeface="+mn-cs"/>
              </a:rPr>
              <a:t>Собираем ответы, </a:t>
            </a:r>
            <a:r>
              <a:rPr lang="ru-RU" sz="1200" b="0" i="1" kern="1200" dirty="0">
                <a:solidFill>
                  <a:schemeClr val="tx1"/>
                </a:solidFill>
                <a:effectLst/>
                <a:latin typeface="+mn-lt"/>
                <a:ea typeface="+mn-ea"/>
                <a:cs typeface="+mn-cs"/>
              </a:rPr>
              <a:t>благодарим </a:t>
            </a:r>
            <a:r>
              <a:rPr lang="ru-RU" sz="1200" b="0" i="1" kern="1200" dirty="0">
                <a:solidFill>
                  <a:schemeClr val="tx1"/>
                </a:solidFill>
                <a:latin typeface="+mn-lt"/>
                <a:ea typeface="+mn-ea"/>
                <a:cs typeface="+mn-cs"/>
              </a:rPr>
              <a:t> их за активность, затем выводим на экран текст и комментируем: </a:t>
            </a:r>
          </a:p>
          <a:p>
            <a:pPr indent="182880"/>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Все друзья шутят друг с другом, но иногда трудно сказать, развлекается ли кто-то или пытается причинить вам боль, особенно в Интернете. Иногда они смеются над этим и говорят «это всего лишь шутка» или же «не воспринимай это так серьезно».</a:t>
            </a:r>
          </a:p>
          <a:p>
            <a:pPr indent="182880"/>
            <a:r>
              <a:rPr lang="ru-RU" sz="1200" kern="1200" dirty="0">
                <a:solidFill>
                  <a:schemeClr val="tx1"/>
                </a:solidFill>
                <a:latin typeface="+mn-lt"/>
                <a:ea typeface="+mn-ea"/>
                <a:cs typeface="+mn-cs"/>
              </a:rPr>
              <a:t>Но если это вас задевает, и вы чувствуете, что другие смеются над вами, а не с вами, тогда шутка зашла слишком далеко. Если это продолжается даже после того, как вы попросили человека прекратить, и это продолжает вас ранить, тогда это может быть </a:t>
            </a:r>
            <a:r>
              <a:rPr lang="ru-RU" sz="1200" kern="1200" dirty="0" err="1">
                <a:solidFill>
                  <a:schemeClr val="tx1"/>
                </a:solidFill>
                <a:latin typeface="+mn-lt"/>
                <a:ea typeface="+mn-ea"/>
                <a:cs typeface="+mn-cs"/>
              </a:rPr>
              <a:t>буллингом</a:t>
            </a:r>
            <a:r>
              <a:rPr lang="ru-RU" sz="1200" kern="1200" dirty="0">
                <a:solidFill>
                  <a:schemeClr val="tx1"/>
                </a:solidFill>
                <a:latin typeface="+mn-lt"/>
                <a:ea typeface="+mn-ea"/>
                <a:cs typeface="+mn-cs"/>
              </a:rPr>
              <a:t>.</a:t>
            </a:r>
          </a:p>
          <a:p>
            <a:pPr indent="182880"/>
            <a:r>
              <a:rPr lang="ru-RU" sz="1200" kern="1200" dirty="0">
                <a:solidFill>
                  <a:schemeClr val="tx1"/>
                </a:solidFill>
                <a:latin typeface="+mn-lt"/>
                <a:ea typeface="+mn-ea"/>
                <a:cs typeface="+mn-cs"/>
              </a:rPr>
              <a:t>А когда </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происходит онлайн, это может привести к нежелательному вниманию широкого круга людей, включая незнакомцев. Везде, где бы это не произошло, если вы не довольны этим, вы не должны терпеть это.</a:t>
            </a:r>
          </a:p>
          <a:p>
            <a:pPr indent="182880"/>
            <a:r>
              <a:rPr lang="ru-RU" sz="1200" kern="1200" dirty="0">
                <a:solidFill>
                  <a:schemeClr val="tx1"/>
                </a:solidFill>
                <a:latin typeface="+mn-lt"/>
                <a:ea typeface="+mn-ea"/>
                <a:cs typeface="+mn-cs"/>
              </a:rPr>
              <a:t>Называйте это как хотите, но если вас это задевает и это не прекращается, тогда стоит обратиться за помощью. Прекращение </a:t>
            </a:r>
            <a:r>
              <a:rPr lang="ru-RU" sz="1200" kern="1200" dirty="0" err="1">
                <a:solidFill>
                  <a:schemeClr val="tx1"/>
                </a:solidFill>
                <a:latin typeface="+mn-lt"/>
                <a:ea typeface="+mn-ea"/>
                <a:cs typeface="+mn-cs"/>
              </a:rPr>
              <a:t>кибербуллинга</a:t>
            </a:r>
            <a:r>
              <a:rPr lang="ru-RU" sz="1200" kern="1200" dirty="0">
                <a:solidFill>
                  <a:schemeClr val="tx1"/>
                </a:solidFill>
                <a:latin typeface="+mn-lt"/>
                <a:ea typeface="+mn-ea"/>
                <a:cs typeface="+mn-cs"/>
              </a:rPr>
              <a:t>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это не только призыв к хулиганам, но и признание того, что все заслуживают уважения, и в Интернете, и в реальной жизни.</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Когда </a:t>
            </a:r>
            <a:r>
              <a:rPr lang="ru-RU" sz="1200" b="0" i="0" kern="1200" dirty="0" err="1">
                <a:solidFill>
                  <a:schemeClr val="tx1"/>
                </a:solidFill>
                <a:latin typeface="+mn-lt"/>
                <a:ea typeface="+mn-ea"/>
                <a:cs typeface="+mn-cs"/>
              </a:rPr>
              <a:t>буллинг</a:t>
            </a:r>
            <a:r>
              <a:rPr lang="ru-RU" sz="1200" b="0" i="0" kern="1200" dirty="0">
                <a:solidFill>
                  <a:schemeClr val="tx1"/>
                </a:solidFill>
                <a:latin typeface="+mn-lt"/>
                <a:ea typeface="+mn-ea"/>
                <a:cs typeface="+mn-cs"/>
              </a:rPr>
              <a:t> происходит в Интернете, может возникнуть ощущение, что вас атакуют повсюду, даже в вашем собственном доме. Может показаться, что спасения нет. Последствия могут длиться долго и воздействовать на человека разными способами:</a:t>
            </a:r>
          </a:p>
          <a:p>
            <a:pPr indent="182880"/>
            <a:r>
              <a:rPr lang="ru-RU" sz="1200" b="1" i="0" kern="1200" dirty="0">
                <a:solidFill>
                  <a:schemeClr val="tx1"/>
                </a:solidFill>
                <a:latin typeface="+mn-lt"/>
                <a:ea typeface="+mn-ea"/>
                <a:cs typeface="+mn-cs"/>
              </a:rPr>
              <a:t>Мысленно</a:t>
            </a:r>
            <a:r>
              <a:rPr lang="en-US"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a:t>
            </a:r>
            <a:r>
              <a:rPr lang="ru-RU" sz="1200" b="0" i="0" kern="1200" dirty="0">
                <a:solidFill>
                  <a:schemeClr val="tx1"/>
                </a:solidFill>
                <a:latin typeface="+mn-lt"/>
                <a:ea typeface="+mn-ea"/>
                <a:cs typeface="+mn-cs"/>
              </a:rPr>
              <a:t>чувствовать себя расстроенным, смущенным, глупым, даже злым.</a:t>
            </a:r>
          </a:p>
          <a:p>
            <a:pPr indent="182880"/>
            <a:r>
              <a:rPr lang="ru-RU" sz="1200" b="1" i="0" kern="1200" dirty="0">
                <a:solidFill>
                  <a:schemeClr val="tx1"/>
                </a:solidFill>
                <a:latin typeface="+mn-lt"/>
                <a:ea typeface="+mn-ea"/>
                <a:cs typeface="+mn-cs"/>
              </a:rPr>
              <a:t>Эмоционально </a:t>
            </a:r>
            <a:r>
              <a:rPr lang="ru-RU" sz="1200" b="0" i="0" kern="1200" dirty="0">
                <a:solidFill>
                  <a:schemeClr val="tx1"/>
                </a:solidFill>
                <a:latin typeface="+mn-lt"/>
                <a:ea typeface="+mn-ea"/>
                <a:cs typeface="+mn-cs"/>
              </a:rPr>
              <a:t>– чувствовать стыд или потерю интереса к любимым вещам.</a:t>
            </a:r>
          </a:p>
          <a:p>
            <a:pPr indent="182880"/>
            <a:r>
              <a:rPr lang="ru-RU" sz="1200" b="1" i="0" kern="1200" dirty="0">
                <a:solidFill>
                  <a:schemeClr val="tx1"/>
                </a:solidFill>
                <a:latin typeface="+mn-lt"/>
                <a:ea typeface="+mn-ea"/>
                <a:cs typeface="+mn-cs"/>
              </a:rPr>
              <a:t>Физически </a:t>
            </a:r>
            <a:r>
              <a:rPr lang="ru-RU" sz="1200" kern="1200" dirty="0">
                <a:solidFill>
                  <a:schemeClr val="tx1"/>
                </a:solidFill>
                <a:effectLst/>
                <a:latin typeface="+mn-lt"/>
                <a:ea typeface="+mn-ea"/>
                <a:cs typeface="+mn-cs"/>
              </a:rPr>
              <a:t>– </a:t>
            </a:r>
            <a:r>
              <a:rPr lang="ru-RU" sz="1200" b="0" i="0" kern="1200" dirty="0">
                <a:solidFill>
                  <a:schemeClr val="tx1"/>
                </a:solidFill>
                <a:latin typeface="+mn-lt"/>
                <a:ea typeface="+mn-ea"/>
                <a:cs typeface="+mn-cs"/>
              </a:rPr>
              <a:t>усталость (потеря сна) или наличие таких симптомов, как боли в животе и головные боли.</a:t>
            </a:r>
          </a:p>
          <a:p>
            <a:pPr indent="182880"/>
            <a:r>
              <a:rPr lang="ru-RU" sz="1200" b="0" i="0" kern="1200" dirty="0">
                <a:solidFill>
                  <a:schemeClr val="tx1"/>
                </a:solidFill>
                <a:latin typeface="+mn-lt"/>
                <a:ea typeface="+mn-ea"/>
                <a:cs typeface="+mn-cs"/>
              </a:rPr>
              <a:t>Чувство, когда над тобой смеются или когда другие люди преследуют тебя может привести к тому, что люди не говорят о проблеме или пытаются справиться с проблемой самостоятельно. В крайних случаях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может даже привести к тому, что люди лишают себя жизни.</a:t>
            </a:r>
          </a:p>
          <a:p>
            <a:pPr indent="182880"/>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может повлиять на нас разными способами. Но это можно преодолеть, и люди могут вновь обрести уверенность и здоровье.</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a:solidFill>
                  <a:schemeClr val="tx1"/>
                </a:solidFill>
                <a:latin typeface="+mn-lt"/>
                <a:ea typeface="+mn-ea"/>
                <a:cs typeface="+mn-cs"/>
              </a:rPr>
              <a:t>К кому мне следует обратиться, если кто-то запугивает меня </a:t>
            </a:r>
            <a:r>
              <a:rPr lang="ru-RU" sz="1200" b="0" i="1" kern="1200" dirty="0" err="1">
                <a:solidFill>
                  <a:schemeClr val="tx1"/>
                </a:solidFill>
                <a:latin typeface="+mn-lt"/>
                <a:ea typeface="+mn-ea"/>
                <a:cs typeface="+mn-cs"/>
              </a:rPr>
              <a:t>онлайн</a:t>
            </a:r>
            <a:r>
              <a:rPr lang="ru-RU" sz="1200" b="0" i="1" kern="1200" dirty="0">
                <a:solidFill>
                  <a:schemeClr val="tx1"/>
                </a:solidFill>
                <a:latin typeface="+mn-lt"/>
                <a:ea typeface="+mn-ea"/>
                <a:cs typeface="+mn-cs"/>
              </a:rPr>
              <a:t>? Почему так важно говорить об этом?</a:t>
            </a:r>
            <a:r>
              <a:rPr lang="ru-RU" sz="1200" b="0" kern="1200" dirty="0">
                <a:solidFill>
                  <a:schemeClr val="tx1"/>
                </a:solidFill>
                <a:latin typeface="+mn-lt"/>
                <a:ea typeface="+mn-ea"/>
                <a:cs typeface="+mn-cs"/>
              </a:rPr>
              <a:t> </a:t>
            </a:r>
          </a:p>
          <a:p>
            <a:pPr indent="182880"/>
            <a:r>
              <a:rPr lang="ru-RU" sz="1200" kern="1200" dirty="0">
                <a:solidFill>
                  <a:schemeClr val="tx1"/>
                </a:solidFill>
                <a:latin typeface="+mn-lt"/>
                <a:ea typeface="+mn-ea"/>
                <a:cs typeface="+mn-cs"/>
              </a:rPr>
              <a:t>Давайте вместе подумаем и постараемся ответить на этот вопрос. Записывайте ваши ответы в чат</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ru-RU" sz="1200" b="0" kern="1200" dirty="0">
                <a:solidFill>
                  <a:schemeClr val="tx1"/>
                </a:solidFill>
                <a:latin typeface="+mn-lt"/>
                <a:ea typeface="+mn-ea"/>
                <a:cs typeface="+mn-cs"/>
              </a:rPr>
              <a:t>Ребята благодарю вас за вашу активность и ваши ответы. </a:t>
            </a:r>
          </a:p>
          <a:p>
            <a:pPr indent="182880"/>
            <a:r>
              <a:rPr lang="ru-RU" sz="1200" b="0" kern="1200" dirty="0">
                <a:solidFill>
                  <a:schemeClr val="tx1"/>
                </a:solidFill>
                <a:latin typeface="+mn-lt"/>
                <a:ea typeface="+mn-ea"/>
                <a:cs typeface="+mn-cs"/>
              </a:rPr>
              <a:t>Хочу предложить несколько советов куда можно обратиться.</a:t>
            </a:r>
          </a:p>
          <a:p>
            <a:pPr indent="182880"/>
            <a:r>
              <a:rPr lang="ru-RU" sz="1200" kern="1200" dirty="0">
                <a:solidFill>
                  <a:schemeClr val="tx1"/>
                </a:solidFill>
                <a:latin typeface="+mn-lt"/>
                <a:ea typeface="+mn-ea"/>
                <a:cs typeface="+mn-cs"/>
              </a:rPr>
              <a:t>Если вы считаете, что над вами издеваются, первый шаг</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это </a:t>
            </a:r>
            <a:r>
              <a:rPr lang="ru-RU" sz="1200" kern="1200" dirty="0">
                <a:solidFill>
                  <a:schemeClr val="tx1"/>
                </a:solidFill>
                <a:latin typeface="+mn-lt"/>
                <a:ea typeface="+mn-ea"/>
                <a:cs typeface="+mn-cs"/>
              </a:rPr>
              <a:t>обратиться за помощью к кому-то, кому вы доверяете, например, к родителям, близкому члену семьи или другому взрослому, кому вы доверяете.</a:t>
            </a:r>
          </a:p>
          <a:p>
            <a:pPr indent="182880"/>
            <a:r>
              <a:rPr lang="ru-RU" sz="1200" kern="1200" dirty="0">
                <a:solidFill>
                  <a:schemeClr val="tx1"/>
                </a:solidFill>
                <a:latin typeface="+mn-lt"/>
                <a:ea typeface="+mn-ea"/>
                <a:cs typeface="+mn-cs"/>
              </a:rPr>
              <a:t>В своей школе вы можете обратиться к психологу, спортивному тренеру или вашему любимому учителю.</a:t>
            </a:r>
          </a:p>
          <a:p>
            <a:pPr indent="182880"/>
            <a:r>
              <a:rPr lang="ru-RU" sz="1200" kern="1200" dirty="0">
                <a:solidFill>
                  <a:schemeClr val="tx1"/>
                </a:solidFill>
                <a:latin typeface="+mn-lt"/>
                <a:ea typeface="+mn-ea"/>
                <a:cs typeface="+mn-cs"/>
              </a:rPr>
              <a:t>Если издевательства/</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происходят на платформе социальной сети, рассмотрите возможность блокирования хулигана и формального сообщения о его поведении на самой платформе. Социальные </a:t>
            </a:r>
            <a:r>
              <a:rPr lang="ru-RU" sz="1200" kern="1200" dirty="0" err="1">
                <a:solidFill>
                  <a:schemeClr val="tx1"/>
                </a:solidFill>
                <a:latin typeface="+mn-lt"/>
                <a:ea typeface="+mn-ea"/>
                <a:cs typeface="+mn-cs"/>
              </a:rPr>
              <a:t>медиа-компании</a:t>
            </a:r>
            <a:r>
              <a:rPr lang="ru-RU" sz="1200" kern="1200" dirty="0">
                <a:solidFill>
                  <a:schemeClr val="tx1"/>
                </a:solidFill>
                <a:latin typeface="+mn-lt"/>
                <a:ea typeface="+mn-ea"/>
                <a:cs typeface="+mn-cs"/>
              </a:rPr>
              <a:t> обязаны обеспечивать безопасность своих пользователей.</a:t>
            </a:r>
          </a:p>
          <a:p>
            <a:pPr indent="182880"/>
            <a:r>
              <a:rPr lang="ru-RU" sz="1200" kern="1200" dirty="0">
                <a:solidFill>
                  <a:schemeClr val="tx1"/>
                </a:solidFill>
                <a:latin typeface="+mn-lt"/>
                <a:ea typeface="+mn-ea"/>
                <a:cs typeface="+mn-cs"/>
              </a:rPr>
              <a:t>Может быть полезно собрать доказательства </a:t>
            </a:r>
            <a:r>
              <a:rPr lang="ru-RU" sz="1200" kern="1200" dirty="0">
                <a:solidFill>
                  <a:schemeClr val="tx1"/>
                </a:solidFill>
                <a:effectLst/>
                <a:latin typeface="+mn-lt"/>
                <a:ea typeface="+mn-ea"/>
                <a:cs typeface="+mn-cs"/>
              </a:rPr>
              <a:t>– </a:t>
            </a:r>
            <a:r>
              <a:rPr lang="ru-RU" sz="1200" kern="1200" dirty="0">
                <a:solidFill>
                  <a:schemeClr val="tx1"/>
                </a:solidFill>
                <a:latin typeface="+mn-lt"/>
                <a:ea typeface="+mn-ea"/>
                <a:cs typeface="+mn-cs"/>
              </a:rPr>
              <a:t>текстовые сообщения и снимки экрана постов в социальных сетях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чтобы показать, что происходит.</a:t>
            </a:r>
          </a:p>
          <a:p>
            <a:pPr indent="182880"/>
            <a:r>
              <a:rPr lang="ru-RU" sz="1200" kern="1200" dirty="0">
                <a:solidFill>
                  <a:schemeClr val="tx1"/>
                </a:solidFill>
                <a:latin typeface="+mn-lt"/>
                <a:ea typeface="+mn-ea"/>
                <a:cs typeface="+mn-cs"/>
              </a:rPr>
              <a:t>Чтобы прекратить </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его необходимо идентифицировать, и сообщение о нем является ключевым. Это также может помочь показать хулигану, что его поведение недопустимо.</a:t>
            </a:r>
          </a:p>
          <a:p>
            <a:pPr indent="182880"/>
            <a:r>
              <a:rPr lang="ru-RU" sz="1200" b="1" kern="1200" dirty="0" err="1">
                <a:solidFill>
                  <a:schemeClr val="tx1"/>
                </a:solidFill>
                <a:latin typeface="+mn-lt"/>
                <a:ea typeface="+mn-ea"/>
                <a:cs typeface="+mn-cs"/>
              </a:rPr>
              <a:t>Facebook</a:t>
            </a:r>
            <a:r>
              <a:rPr lang="ru-RU" sz="1200" b="1" kern="1200" dirty="0">
                <a:solidFill>
                  <a:schemeClr val="tx1"/>
                </a:solidFill>
                <a:latin typeface="+mn-lt"/>
                <a:ea typeface="+mn-ea"/>
                <a:cs typeface="+mn-cs"/>
              </a:rPr>
              <a:t>/</a:t>
            </a:r>
            <a:r>
              <a:rPr lang="ru-RU" sz="1200" b="1" kern="1200" dirty="0" err="1">
                <a:solidFill>
                  <a:schemeClr val="tx1"/>
                </a:solidFill>
                <a:latin typeface="+mn-lt"/>
                <a:ea typeface="+mn-ea"/>
                <a:cs typeface="+mn-cs"/>
              </a:rPr>
              <a:t>Instagram</a:t>
            </a:r>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если вы подвергаетесь издевательствам в Интернете, в социальных сетях </a:t>
            </a:r>
            <a:r>
              <a:rPr lang="ru-RU" sz="1200" kern="1200" dirty="0" err="1">
                <a:solidFill>
                  <a:schemeClr val="tx1"/>
                </a:solidFill>
                <a:latin typeface="+mn-lt"/>
                <a:ea typeface="+mn-ea"/>
                <a:cs typeface="+mn-cs"/>
              </a:rPr>
              <a:t>Facebook</a:t>
            </a:r>
            <a:r>
              <a:rPr lang="ru-RU" sz="1200" kern="1200" dirty="0">
                <a:solidFill>
                  <a:schemeClr val="tx1"/>
                </a:solidFill>
                <a:latin typeface="+mn-lt"/>
                <a:ea typeface="+mn-ea"/>
                <a:cs typeface="+mn-cs"/>
              </a:rPr>
              <a:t> или </a:t>
            </a:r>
            <a:r>
              <a:rPr lang="ru-RU" sz="1200" kern="1200" dirty="0" err="1">
                <a:solidFill>
                  <a:schemeClr val="tx1"/>
                </a:solidFill>
                <a:latin typeface="+mn-lt"/>
                <a:ea typeface="+mn-ea"/>
                <a:cs typeface="+mn-cs"/>
              </a:rPr>
              <a:t>Instagram</a:t>
            </a:r>
            <a:r>
              <a:rPr lang="ru-RU" sz="1200" kern="1200" dirty="0">
                <a:solidFill>
                  <a:schemeClr val="tx1"/>
                </a:solidFill>
                <a:latin typeface="+mn-lt"/>
                <a:ea typeface="+mn-ea"/>
                <a:cs typeface="+mn-cs"/>
              </a:rPr>
              <a:t>  можно прямо сообщить о любых издевательствах.</a:t>
            </a:r>
          </a:p>
          <a:p>
            <a:pPr indent="182880"/>
            <a:r>
              <a:rPr lang="ru-RU" sz="1200" kern="1200" dirty="0">
                <a:solidFill>
                  <a:schemeClr val="tx1"/>
                </a:solidFill>
                <a:latin typeface="+mn-lt"/>
                <a:ea typeface="+mn-ea"/>
                <a:cs typeface="+mn-cs"/>
              </a:rPr>
              <a:t>Вы всегда можете отправить анонимный отчет из поста, комментария или рассказа в </a:t>
            </a:r>
            <a:r>
              <a:rPr lang="ru-RU" sz="1200" kern="1200" dirty="0" err="1">
                <a:solidFill>
                  <a:schemeClr val="tx1"/>
                </a:solidFill>
                <a:latin typeface="+mn-lt"/>
                <a:ea typeface="+mn-ea"/>
                <a:cs typeface="+mn-cs"/>
              </a:rPr>
              <a:t>Facebook</a:t>
            </a:r>
            <a:r>
              <a:rPr lang="ru-RU" sz="1200" kern="1200" dirty="0">
                <a:solidFill>
                  <a:schemeClr val="tx1"/>
                </a:solidFill>
                <a:latin typeface="+mn-lt"/>
                <a:ea typeface="+mn-ea"/>
                <a:cs typeface="+mn-cs"/>
              </a:rPr>
              <a:t> или </a:t>
            </a:r>
            <a:r>
              <a:rPr lang="ru-RU" sz="1200" kern="1200" dirty="0" err="1">
                <a:solidFill>
                  <a:schemeClr val="tx1"/>
                </a:solidFill>
                <a:latin typeface="+mn-lt"/>
                <a:ea typeface="+mn-ea"/>
                <a:cs typeface="+mn-cs"/>
              </a:rPr>
              <a:t>Instagram</a:t>
            </a:r>
            <a:r>
              <a:rPr lang="ru-RU" sz="1200" kern="1200" dirty="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Ребята, давайте обсудим,</a:t>
            </a:r>
            <a:r>
              <a:rPr lang="ru-RU" sz="1200" kern="1200" baseline="0" dirty="0">
                <a:solidFill>
                  <a:schemeClr val="tx1"/>
                </a:solidFill>
                <a:latin typeface="+mn-lt"/>
                <a:ea typeface="+mn-ea"/>
                <a:cs typeface="+mn-cs"/>
              </a:rPr>
              <a:t> е</a:t>
            </a:r>
            <a:r>
              <a:rPr lang="ru-RU" sz="1200" b="0" i="0" dirty="0">
                <a:solidFill>
                  <a:schemeClr val="accent5">
                    <a:lumMod val="50000"/>
                  </a:schemeClr>
                </a:solidFill>
              </a:rPr>
              <a:t>сли вы </a:t>
            </a:r>
            <a:r>
              <a:rPr lang="ru-RU" sz="1200" kern="1200" dirty="0">
                <a:solidFill>
                  <a:schemeClr val="tx1"/>
                </a:solidFill>
                <a:effectLst/>
                <a:latin typeface="+mn-lt"/>
                <a:ea typeface="+mn-ea"/>
                <a:cs typeface="+mn-cs"/>
              </a:rPr>
              <a:t>подвергаетесь </a:t>
            </a:r>
            <a:r>
              <a:rPr lang="ru-RU" sz="1200" kern="1200" dirty="0" err="1">
                <a:solidFill>
                  <a:schemeClr val="tx1"/>
                </a:solidFill>
                <a:effectLst/>
                <a:latin typeface="+mn-lt"/>
                <a:ea typeface="+mn-ea"/>
                <a:cs typeface="+mn-cs"/>
              </a:rPr>
              <a:t>кибербуллингу</a:t>
            </a:r>
            <a:r>
              <a:rPr lang="ru-RU" sz="1200" b="0" i="0" dirty="0">
                <a:solidFill>
                  <a:schemeClr val="accent5">
                    <a:lumMod val="50000"/>
                  </a:schemeClr>
                </a:solidFill>
              </a:rPr>
              <a:t>, но я боитесь рассказать родителям об этом. </a:t>
            </a:r>
            <a:r>
              <a:rPr lang="ru-RU" sz="1200" kern="1200" dirty="0">
                <a:solidFill>
                  <a:schemeClr val="tx1"/>
                </a:solidFill>
                <a:effectLst/>
                <a:latin typeface="+mn-lt"/>
                <a:ea typeface="+mn-ea"/>
                <a:cs typeface="+mn-cs"/>
              </a:rPr>
              <a:t>Как вы все-таки можете сказать им?</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b="1" i="1" dirty="0"/>
              <a:t>(Говорите</a:t>
            </a:r>
            <a:r>
              <a:rPr lang="ru-RU" b="1" i="1" baseline="0" dirty="0"/>
              <a:t> уверенно и убеждайте подростков что нужно говорить родителям о </a:t>
            </a:r>
            <a:r>
              <a:rPr lang="ru-RU" b="1" i="1" baseline="0" dirty="0" err="1"/>
              <a:t>кибербуллинге</a:t>
            </a:r>
            <a:r>
              <a:rPr lang="ru-RU" b="1" i="1" baseline="0" dirty="0"/>
              <a:t>)</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Ребята, спасибо за ваши ответы! Очень здорово, что вы делитесь своим опытом и мыслями со всей группой.</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latin typeface="+mn-lt"/>
                <a:ea typeface="+mn-ea"/>
                <a:cs typeface="+mn-cs"/>
              </a:rPr>
              <a:t>Разговаривать с родителями не просто для всех. Но есть вещи, которые вы можете сделать, чтобы помочь разговору. Выберите время, чтобы поговорить, когда вы уверены, что они полностью сосредоточены на вас. Объясните, насколько серьезна проблема для вас. Помните, что они могут не настолько хорошо знать информационные технологии, как вы, поэтому вам может понадобиться помочь им понять, что происходит.</a:t>
            </a:r>
            <a:endParaRPr lang="ru-RU" b="1" i="1" baseline="0"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b="0" dirty="0">
                <a:solidFill>
                  <a:srgbClr val="002060"/>
                </a:solidFill>
              </a:rPr>
              <a:t>Они могут не сразу ответить вам, но они, вероятно, захотят помочь, и вместе вы сможете найти решение.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b="0" dirty="0">
                <a:solidFill>
                  <a:srgbClr val="002060"/>
                </a:solidFill>
              </a:rPr>
              <a:t>Две головы всегда лучше, чем одна! Если вы все еще не знаете, что делать, рассмотрите возможность общения с другими людьми, которым вы доверяете. Часто о вас заботятся и хотят вам помочь намного больше людей, чем вы себе представляете!</a:t>
            </a:r>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1C54127-73F8-4AAA-A6CC-7EA768DEF3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C8100381-E95B-4EDB-84BF-06C66FC94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CB9360D4-3139-43CD-9F46-64734A458418}"/>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5" name="Нижний колонтитул 4">
            <a:extLst>
              <a:ext uri="{FF2B5EF4-FFF2-40B4-BE49-F238E27FC236}">
                <a16:creationId xmlns="" xmlns:a16="http://schemas.microsoft.com/office/drawing/2014/main" id="{D6643BE8-A2B9-44E2-9CD5-C30CBBFA8A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5B384F9-36DB-4F42-A5D7-5B3C2A4DF67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90856270"/>
      </p:ext>
    </p:extLst>
  </p:cSld>
  <p:clrMapOvr>
    <a:masterClrMapping/>
  </p:clrMapOvr>
  <p:transition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A4CCD6-DD20-4320-A14D-7A278F6495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2D2668CD-E614-4620-B1E1-0D39A036E3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CD16B15-2D21-4536-BD53-4F2D689EA375}"/>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5" name="Нижний колонтитул 4">
            <a:extLst>
              <a:ext uri="{FF2B5EF4-FFF2-40B4-BE49-F238E27FC236}">
                <a16:creationId xmlns="" xmlns:a16="http://schemas.microsoft.com/office/drawing/2014/main" id="{CCE8F510-A002-4147-8F28-D1100B0C7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D224EC2-41D9-4166-9C88-570E1F865D6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978993546"/>
      </p:ext>
    </p:extLst>
  </p:cSld>
  <p:clrMapOvr>
    <a:masterClrMapping/>
  </p:clrMapOvr>
  <p:transition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EAFF485A-4FA5-4D42-AFEE-452954E4C6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8C62F3C0-E071-4903-B1BB-17B92499ACD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A6559B8-9FAA-4DFF-BF5B-BB29A5A7D48A}"/>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5" name="Нижний колонтитул 4">
            <a:extLst>
              <a:ext uri="{FF2B5EF4-FFF2-40B4-BE49-F238E27FC236}">
                <a16:creationId xmlns="" xmlns:a16="http://schemas.microsoft.com/office/drawing/2014/main" id="{7570CEEF-C4C9-4C9F-A1DE-B896E6F8B9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E2C7E2A-613A-4138-8DF3-3855F97FF99F}"/>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82744546"/>
      </p:ext>
    </p:extLst>
  </p:cSld>
  <p:clrMapOvr>
    <a:masterClrMapping/>
  </p:clrMapOvr>
  <p:transition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grpSp>
        <p:nvGrpSpPr>
          <p:cNvPr id="2" name="Group 3">
            <a:extLst>
              <a:ext uri="{FF2B5EF4-FFF2-40B4-BE49-F238E27FC236}">
                <a16:creationId xmlns="" xmlns:a16="http://schemas.microsoft.com/office/drawing/2014/main" id="{F19B4E25-CB53-6E43-BFD4-6E0587202A58}"/>
              </a:ext>
            </a:extLst>
          </p:cNvPr>
          <p:cNvGrpSpPr/>
          <p:nvPr userDrawn="1"/>
        </p:nvGrpSpPr>
        <p:grpSpPr>
          <a:xfrm>
            <a:off x="63500" y="1199253"/>
            <a:ext cx="1989428" cy="1524000"/>
            <a:chOff x="63500" y="1058435"/>
            <a:chExt cx="1989428" cy="1524000"/>
          </a:xfrm>
        </p:grpSpPr>
        <p:sp>
          <p:nvSpPr>
            <p:cNvPr id="5" name="Freeform 5">
              <a:extLst>
                <a:ext uri="{FF2B5EF4-FFF2-40B4-BE49-F238E27FC236}">
                  <a16:creationId xmlns="" xmlns:a16="http://schemas.microsoft.com/office/drawing/2014/main"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6" name="Freeform 5">
              <a:extLst>
                <a:ext uri="{FF2B5EF4-FFF2-40B4-BE49-F238E27FC236}">
                  <a16:creationId xmlns="" xmlns:a16="http://schemas.microsoft.com/office/drawing/2014/main"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3" name="Group 10">
            <a:extLst>
              <a:ext uri="{FF2B5EF4-FFF2-40B4-BE49-F238E27FC236}">
                <a16:creationId xmlns="" xmlns:a16="http://schemas.microsoft.com/office/drawing/2014/main" id="{2BED363A-F6E0-B34C-93D3-840DA908687C}"/>
              </a:ext>
            </a:extLst>
          </p:cNvPr>
          <p:cNvGrpSpPr/>
          <p:nvPr/>
        </p:nvGrpSpPr>
        <p:grpSpPr>
          <a:xfrm rot="21411205">
            <a:off x="2046928" y="1108668"/>
            <a:ext cx="1989428" cy="1524000"/>
            <a:chOff x="685800" y="533400"/>
            <a:chExt cx="4016605" cy="2633255"/>
          </a:xfrm>
        </p:grpSpPr>
        <p:sp>
          <p:nvSpPr>
            <p:cNvPr id="15" name="Freeform 5">
              <a:extLst>
                <a:ext uri="{FF2B5EF4-FFF2-40B4-BE49-F238E27FC236}">
                  <a16:creationId xmlns="" xmlns:a16="http://schemas.microsoft.com/office/drawing/2014/main"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6" name="Freeform 15">
              <a:extLst>
                <a:ext uri="{FF2B5EF4-FFF2-40B4-BE49-F238E27FC236}">
                  <a16:creationId xmlns="" xmlns:a16="http://schemas.microsoft.com/office/drawing/2014/main"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4" name="Group 17">
            <a:extLst>
              <a:ext uri="{FF2B5EF4-FFF2-40B4-BE49-F238E27FC236}">
                <a16:creationId xmlns="" xmlns:a16="http://schemas.microsoft.com/office/drawing/2014/main" id="{9B79B568-8D9D-6B4C-A8FB-E84A29D4C915}"/>
              </a:ext>
            </a:extLst>
          </p:cNvPr>
          <p:cNvGrpSpPr/>
          <p:nvPr/>
        </p:nvGrpSpPr>
        <p:grpSpPr>
          <a:xfrm>
            <a:off x="4064000" y="1275453"/>
            <a:ext cx="1989428" cy="1524000"/>
            <a:chOff x="685800" y="533400"/>
            <a:chExt cx="4016605" cy="2633255"/>
          </a:xfrm>
        </p:grpSpPr>
        <p:sp>
          <p:nvSpPr>
            <p:cNvPr id="22" name="Freeform 5">
              <a:extLst>
                <a:ext uri="{FF2B5EF4-FFF2-40B4-BE49-F238E27FC236}">
                  <a16:creationId xmlns="" xmlns:a16="http://schemas.microsoft.com/office/drawing/2014/main"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23" name="Freeform 22">
              <a:extLst>
                <a:ext uri="{FF2B5EF4-FFF2-40B4-BE49-F238E27FC236}">
                  <a16:creationId xmlns="" xmlns:a16="http://schemas.microsoft.com/office/drawing/2014/main"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7" name="Group 24">
            <a:extLst>
              <a:ext uri="{FF2B5EF4-FFF2-40B4-BE49-F238E27FC236}">
                <a16:creationId xmlns="" xmlns:a16="http://schemas.microsoft.com/office/drawing/2014/main" id="{BB97CAE9-300C-1B44-9211-F2503E023D3B}"/>
              </a:ext>
            </a:extLst>
          </p:cNvPr>
          <p:cNvGrpSpPr/>
          <p:nvPr/>
        </p:nvGrpSpPr>
        <p:grpSpPr>
          <a:xfrm rot="21411205">
            <a:off x="6110964" y="1030985"/>
            <a:ext cx="1942491" cy="1524000"/>
            <a:chOff x="685800" y="533400"/>
            <a:chExt cx="4016605" cy="2633255"/>
          </a:xfrm>
        </p:grpSpPr>
        <p:sp>
          <p:nvSpPr>
            <p:cNvPr id="29" name="Freeform 5">
              <a:extLst>
                <a:ext uri="{FF2B5EF4-FFF2-40B4-BE49-F238E27FC236}">
                  <a16:creationId xmlns="" xmlns:a16="http://schemas.microsoft.com/office/drawing/2014/main"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0" name="Freeform 29">
              <a:extLst>
                <a:ext uri="{FF2B5EF4-FFF2-40B4-BE49-F238E27FC236}">
                  <a16:creationId xmlns="" xmlns:a16="http://schemas.microsoft.com/office/drawing/2014/main"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8" name="Group 31">
            <a:extLst>
              <a:ext uri="{FF2B5EF4-FFF2-40B4-BE49-F238E27FC236}">
                <a16:creationId xmlns="" xmlns:a16="http://schemas.microsoft.com/office/drawing/2014/main" id="{CCF0F034-B913-1A48-AD2F-86D867D6F78A}"/>
              </a:ext>
            </a:extLst>
          </p:cNvPr>
          <p:cNvGrpSpPr/>
          <p:nvPr/>
        </p:nvGrpSpPr>
        <p:grpSpPr>
          <a:xfrm rot="21332772">
            <a:off x="8095269" y="1133632"/>
            <a:ext cx="1989428" cy="1524000"/>
            <a:chOff x="685800" y="533400"/>
            <a:chExt cx="4016605" cy="2633255"/>
          </a:xfrm>
        </p:grpSpPr>
        <p:sp>
          <p:nvSpPr>
            <p:cNvPr id="38" name="Freeform 5">
              <a:extLst>
                <a:ext uri="{FF2B5EF4-FFF2-40B4-BE49-F238E27FC236}">
                  <a16:creationId xmlns="" xmlns:a16="http://schemas.microsoft.com/office/drawing/2014/main"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9" name="Freeform 38">
              <a:extLst>
                <a:ext uri="{FF2B5EF4-FFF2-40B4-BE49-F238E27FC236}">
                  <a16:creationId xmlns="" xmlns:a16="http://schemas.microsoft.com/office/drawing/2014/main"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9" name="Group 40">
            <a:extLst>
              <a:ext uri="{FF2B5EF4-FFF2-40B4-BE49-F238E27FC236}">
                <a16:creationId xmlns="" xmlns:a16="http://schemas.microsoft.com/office/drawing/2014/main" id="{608E92AA-45E2-6948-875A-8BEAB781B98C}"/>
              </a:ext>
            </a:extLst>
          </p:cNvPr>
          <p:cNvGrpSpPr/>
          <p:nvPr/>
        </p:nvGrpSpPr>
        <p:grpSpPr>
          <a:xfrm>
            <a:off x="10134600" y="1275453"/>
            <a:ext cx="1989428" cy="1524000"/>
            <a:chOff x="685800" y="533400"/>
            <a:chExt cx="4016605" cy="2633255"/>
          </a:xfrm>
        </p:grpSpPr>
        <p:sp>
          <p:nvSpPr>
            <p:cNvPr id="47" name="Freeform 5">
              <a:extLst>
                <a:ext uri="{FF2B5EF4-FFF2-40B4-BE49-F238E27FC236}">
                  <a16:creationId xmlns="" xmlns:a16="http://schemas.microsoft.com/office/drawing/2014/main"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48" name="Freeform 47">
              <a:extLst>
                <a:ext uri="{FF2B5EF4-FFF2-40B4-BE49-F238E27FC236}">
                  <a16:creationId xmlns="" xmlns:a16="http://schemas.microsoft.com/office/drawing/2014/main"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Group 49">
            <a:extLst>
              <a:ext uri="{FF2B5EF4-FFF2-40B4-BE49-F238E27FC236}">
                <a16:creationId xmlns="" xmlns:a16="http://schemas.microsoft.com/office/drawing/2014/main"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11" name="Group 57">
              <a:extLst>
                <a:ext uri="{FF2B5EF4-FFF2-40B4-BE49-F238E27FC236}">
                  <a16:creationId xmlns="" xmlns:a16="http://schemas.microsoft.com/office/drawing/2014/main"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 xmlns:a16="http://schemas.microsoft.com/office/drawing/2014/main"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8">
                <a:extLst>
                  <a:ext uri="{FF2B5EF4-FFF2-40B4-BE49-F238E27FC236}">
                    <a16:creationId xmlns="" xmlns:a16="http://schemas.microsoft.com/office/drawing/2014/main"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8">
              <a:extLst>
                <a:ext uri="{FF2B5EF4-FFF2-40B4-BE49-F238E27FC236}">
                  <a16:creationId xmlns="" xmlns:a16="http://schemas.microsoft.com/office/drawing/2014/main"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 xmlns:a16="http://schemas.microsoft.com/office/drawing/2014/main"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8">
                <a:extLst>
                  <a:ext uri="{FF2B5EF4-FFF2-40B4-BE49-F238E27FC236}">
                    <a16:creationId xmlns="" xmlns:a16="http://schemas.microsoft.com/office/drawing/2014/main"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 name="Group 64">
            <a:extLst>
              <a:ext uri="{FF2B5EF4-FFF2-40B4-BE49-F238E27FC236}">
                <a16:creationId xmlns="" xmlns:a16="http://schemas.microsoft.com/office/drawing/2014/main" id="{80945215-EB9D-5D4D-BC86-BE014E68F7CD}"/>
              </a:ext>
            </a:extLst>
          </p:cNvPr>
          <p:cNvGrpSpPr/>
          <p:nvPr/>
        </p:nvGrpSpPr>
        <p:grpSpPr>
          <a:xfrm>
            <a:off x="334784" y="3538270"/>
            <a:ext cx="1341615" cy="1157927"/>
            <a:chOff x="806931" y="3581400"/>
            <a:chExt cx="2030618" cy="1752595"/>
          </a:xfrm>
          <a:solidFill>
            <a:schemeClr val="tx1"/>
          </a:solidFill>
        </p:grpSpPr>
        <p:sp>
          <p:nvSpPr>
            <p:cNvPr id="69" name="Freeform 20">
              <a:extLst>
                <a:ext uri="{FF2B5EF4-FFF2-40B4-BE49-F238E27FC236}">
                  <a16:creationId xmlns="" xmlns:a16="http://schemas.microsoft.com/office/drawing/2014/main"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0">
              <a:extLst>
                <a:ext uri="{FF2B5EF4-FFF2-40B4-BE49-F238E27FC236}">
                  <a16:creationId xmlns="" xmlns:a16="http://schemas.microsoft.com/office/drawing/2014/main"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73">
            <a:extLst>
              <a:ext uri="{FF2B5EF4-FFF2-40B4-BE49-F238E27FC236}">
                <a16:creationId xmlns="" xmlns:a16="http://schemas.microsoft.com/office/drawing/2014/main" id="{854A78E6-DFE3-404D-8839-3E28D13C340A}"/>
              </a:ext>
            </a:extLst>
          </p:cNvPr>
          <p:cNvGrpSpPr/>
          <p:nvPr/>
        </p:nvGrpSpPr>
        <p:grpSpPr>
          <a:xfrm>
            <a:off x="1676400" y="3576370"/>
            <a:ext cx="1341615" cy="1577027"/>
            <a:chOff x="806931" y="2947066"/>
            <a:chExt cx="2030618" cy="2386929"/>
          </a:xfrm>
          <a:solidFill>
            <a:schemeClr val="tx1"/>
          </a:solidFill>
        </p:grpSpPr>
        <p:sp>
          <p:nvSpPr>
            <p:cNvPr id="76" name="Freeform 20">
              <a:extLst>
                <a:ext uri="{FF2B5EF4-FFF2-40B4-BE49-F238E27FC236}">
                  <a16:creationId xmlns="" xmlns:a16="http://schemas.microsoft.com/office/drawing/2014/main"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0">
              <a:extLst>
                <a:ext uri="{FF2B5EF4-FFF2-40B4-BE49-F238E27FC236}">
                  <a16:creationId xmlns="" xmlns:a16="http://schemas.microsoft.com/office/drawing/2014/main"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79">
            <a:extLst>
              <a:ext uri="{FF2B5EF4-FFF2-40B4-BE49-F238E27FC236}">
                <a16:creationId xmlns="" xmlns:a16="http://schemas.microsoft.com/office/drawing/2014/main" id="{E4AAEA2C-9D2F-7241-93D1-A1F7935867A6}"/>
              </a:ext>
            </a:extLst>
          </p:cNvPr>
          <p:cNvGrpSpPr/>
          <p:nvPr/>
        </p:nvGrpSpPr>
        <p:grpSpPr>
          <a:xfrm>
            <a:off x="2963684" y="3538270"/>
            <a:ext cx="1341615" cy="1157927"/>
            <a:chOff x="806931" y="3581400"/>
            <a:chExt cx="2030618" cy="1752595"/>
          </a:xfrm>
          <a:solidFill>
            <a:schemeClr val="tx1"/>
          </a:solidFill>
        </p:grpSpPr>
        <p:sp>
          <p:nvSpPr>
            <p:cNvPr id="88" name="Freeform 20">
              <a:extLst>
                <a:ext uri="{FF2B5EF4-FFF2-40B4-BE49-F238E27FC236}">
                  <a16:creationId xmlns="" xmlns:a16="http://schemas.microsoft.com/office/drawing/2014/main" id="{BD49C138-013C-8B47-8191-3F0447C26BE4}"/>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
              <a:extLst>
                <a:ext uri="{FF2B5EF4-FFF2-40B4-BE49-F238E27FC236}">
                  <a16:creationId xmlns="" xmlns:a16="http://schemas.microsoft.com/office/drawing/2014/main" id="{31C4D597-D8FF-8F46-A08E-C401327A36C8}"/>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92">
            <a:extLst>
              <a:ext uri="{FF2B5EF4-FFF2-40B4-BE49-F238E27FC236}">
                <a16:creationId xmlns="" xmlns:a16="http://schemas.microsoft.com/office/drawing/2014/main" id="{A711EE07-845C-F648-AF3F-D4A4ED7062BD}"/>
              </a:ext>
            </a:extLst>
          </p:cNvPr>
          <p:cNvGrpSpPr/>
          <p:nvPr/>
        </p:nvGrpSpPr>
        <p:grpSpPr>
          <a:xfrm>
            <a:off x="5948184" y="3538270"/>
            <a:ext cx="1341615" cy="1157927"/>
            <a:chOff x="806931" y="3581400"/>
            <a:chExt cx="2030618" cy="1752595"/>
          </a:xfrm>
          <a:solidFill>
            <a:schemeClr val="tx1"/>
          </a:solidFill>
        </p:grpSpPr>
        <p:sp>
          <p:nvSpPr>
            <p:cNvPr id="95" name="Freeform 20">
              <a:extLst>
                <a:ext uri="{FF2B5EF4-FFF2-40B4-BE49-F238E27FC236}">
                  <a16:creationId xmlns="" xmlns:a16="http://schemas.microsoft.com/office/drawing/2014/main"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
              <a:extLst>
                <a:ext uri="{FF2B5EF4-FFF2-40B4-BE49-F238E27FC236}">
                  <a16:creationId xmlns="" xmlns:a16="http://schemas.microsoft.com/office/drawing/2014/main"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97">
            <a:extLst>
              <a:ext uri="{FF2B5EF4-FFF2-40B4-BE49-F238E27FC236}">
                <a16:creationId xmlns="" xmlns:a16="http://schemas.microsoft.com/office/drawing/2014/main" id="{496B741B-9C38-AF4C-845E-C344A7C78558}"/>
              </a:ext>
            </a:extLst>
          </p:cNvPr>
          <p:cNvGrpSpPr/>
          <p:nvPr/>
        </p:nvGrpSpPr>
        <p:grpSpPr>
          <a:xfrm>
            <a:off x="4563884" y="3550970"/>
            <a:ext cx="1341615" cy="1678627"/>
            <a:chOff x="806931" y="2793288"/>
            <a:chExt cx="2030618" cy="2540707"/>
          </a:xfrm>
          <a:solidFill>
            <a:schemeClr val="tx1"/>
          </a:solidFill>
        </p:grpSpPr>
        <p:sp>
          <p:nvSpPr>
            <p:cNvPr id="102" name="Freeform 20">
              <a:extLst>
                <a:ext uri="{FF2B5EF4-FFF2-40B4-BE49-F238E27FC236}">
                  <a16:creationId xmlns="" xmlns:a16="http://schemas.microsoft.com/office/drawing/2014/main"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
              <a:extLst>
                <a:ext uri="{FF2B5EF4-FFF2-40B4-BE49-F238E27FC236}">
                  <a16:creationId xmlns="" xmlns:a16="http://schemas.microsoft.com/office/drawing/2014/main"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07">
            <a:extLst>
              <a:ext uri="{FF2B5EF4-FFF2-40B4-BE49-F238E27FC236}">
                <a16:creationId xmlns="" xmlns:a16="http://schemas.microsoft.com/office/drawing/2014/main" id="{C43078B8-75AA-8B4F-B94D-B6F123065D47}"/>
              </a:ext>
            </a:extLst>
          </p:cNvPr>
          <p:cNvGrpSpPr/>
          <p:nvPr/>
        </p:nvGrpSpPr>
        <p:grpSpPr>
          <a:xfrm>
            <a:off x="7230884" y="3550970"/>
            <a:ext cx="1341615" cy="1678627"/>
            <a:chOff x="806931" y="2793288"/>
            <a:chExt cx="2030618" cy="2540707"/>
          </a:xfrm>
          <a:solidFill>
            <a:schemeClr val="tx1"/>
          </a:solidFill>
        </p:grpSpPr>
        <p:sp>
          <p:nvSpPr>
            <p:cNvPr id="139" name="Freeform 20">
              <a:extLst>
                <a:ext uri="{FF2B5EF4-FFF2-40B4-BE49-F238E27FC236}">
                  <a16:creationId xmlns="" xmlns:a16="http://schemas.microsoft.com/office/drawing/2014/main" id="{9DED840B-837E-684C-82DF-F30C2025911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0">
              <a:extLst>
                <a:ext uri="{FF2B5EF4-FFF2-40B4-BE49-F238E27FC236}">
                  <a16:creationId xmlns="" xmlns:a16="http://schemas.microsoft.com/office/drawing/2014/main" id="{EBB1345C-8FCB-C34E-8B82-A005D047690A}"/>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41">
            <a:extLst>
              <a:ext uri="{FF2B5EF4-FFF2-40B4-BE49-F238E27FC236}">
                <a16:creationId xmlns="" xmlns:a16="http://schemas.microsoft.com/office/drawing/2014/main" id="{4B21C083-534D-754B-BACD-3828C7876233}"/>
              </a:ext>
            </a:extLst>
          </p:cNvPr>
          <p:cNvGrpSpPr/>
          <p:nvPr/>
        </p:nvGrpSpPr>
        <p:grpSpPr>
          <a:xfrm>
            <a:off x="8983484" y="3538270"/>
            <a:ext cx="1341615" cy="1157927"/>
            <a:chOff x="806931" y="3581400"/>
            <a:chExt cx="2030618" cy="1752595"/>
          </a:xfrm>
          <a:solidFill>
            <a:schemeClr val="tx1"/>
          </a:solidFill>
        </p:grpSpPr>
        <p:sp>
          <p:nvSpPr>
            <p:cNvPr id="144" name="Freeform 20">
              <a:extLst>
                <a:ext uri="{FF2B5EF4-FFF2-40B4-BE49-F238E27FC236}">
                  <a16:creationId xmlns="" xmlns:a16="http://schemas.microsoft.com/office/drawing/2014/main"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0">
              <a:extLst>
                <a:ext uri="{FF2B5EF4-FFF2-40B4-BE49-F238E27FC236}">
                  <a16:creationId xmlns="" xmlns:a16="http://schemas.microsoft.com/office/drawing/2014/main"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146">
            <a:extLst>
              <a:ext uri="{FF2B5EF4-FFF2-40B4-BE49-F238E27FC236}">
                <a16:creationId xmlns="" xmlns:a16="http://schemas.microsoft.com/office/drawing/2014/main" id="{396A024B-DDAD-AA44-B8BA-FE43ECB06B4A}"/>
              </a:ext>
            </a:extLst>
          </p:cNvPr>
          <p:cNvGrpSpPr/>
          <p:nvPr/>
        </p:nvGrpSpPr>
        <p:grpSpPr>
          <a:xfrm>
            <a:off x="10325100" y="3576370"/>
            <a:ext cx="1341615" cy="1577027"/>
            <a:chOff x="806931" y="2947066"/>
            <a:chExt cx="2030618" cy="2386929"/>
          </a:xfrm>
          <a:solidFill>
            <a:schemeClr val="tx1"/>
          </a:solidFill>
        </p:grpSpPr>
        <p:sp>
          <p:nvSpPr>
            <p:cNvPr id="149" name="Freeform 20">
              <a:extLst>
                <a:ext uri="{FF2B5EF4-FFF2-40B4-BE49-F238E27FC236}">
                  <a16:creationId xmlns="" xmlns:a16="http://schemas.microsoft.com/office/drawing/2014/main"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0">
              <a:extLst>
                <a:ext uri="{FF2B5EF4-FFF2-40B4-BE49-F238E27FC236}">
                  <a16:creationId xmlns="" xmlns:a16="http://schemas.microsoft.com/office/drawing/2014/main"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1" name="Title 150">
            <a:extLst>
              <a:ext uri="{FF2B5EF4-FFF2-40B4-BE49-F238E27FC236}">
                <a16:creationId xmlns="" xmlns:a16="http://schemas.microsoft.com/office/drawing/2014/main" id="{D59B6A3A-9DF2-C243-8A6E-0A0E0D0DD044}"/>
              </a:ext>
            </a:extLst>
          </p:cNvPr>
          <p:cNvSpPr>
            <a:spLocks noGrp="1"/>
          </p:cNvSpPr>
          <p:nvPr>
            <p:ph type="title"/>
          </p:nvPr>
        </p:nvSpPr>
        <p:spPr>
          <a:xfrm>
            <a:off x="793211" y="204667"/>
            <a:ext cx="10515600" cy="584446"/>
          </a:xfrm>
          <a:prstGeom prst="rect">
            <a:avLst/>
          </a:prstGeom>
        </p:spPr>
        <p:txBody>
          <a:bodyPr/>
          <a:lstStyle>
            <a:lvl1pPr algn="ctr">
              <a:defRPr sz="4400">
                <a:solidFill>
                  <a:schemeClr val="tx1"/>
                </a:solidFill>
              </a:defRPr>
            </a:lvl1pPr>
          </a:lstStyle>
          <a:p>
            <a:r>
              <a:rPr lang="ru-RU"/>
              <a:t>Образец заголовка</a:t>
            </a:r>
            <a:endParaRPr lang="en-US" dirty="0"/>
          </a:p>
        </p:txBody>
      </p:sp>
      <p:sp>
        <p:nvSpPr>
          <p:cNvPr id="157" name="Text Placeholder 156">
            <a:extLst>
              <a:ext uri="{FF2B5EF4-FFF2-40B4-BE49-F238E27FC236}">
                <a16:creationId xmlns="" xmlns:a16="http://schemas.microsoft.com/office/drawing/2014/main" id="{D4326B8B-C43B-2643-B5AF-B5C576F322D3}"/>
              </a:ext>
            </a:extLst>
          </p:cNvPr>
          <p:cNvSpPr>
            <a:spLocks noGrp="1"/>
          </p:cNvSpPr>
          <p:nvPr>
            <p:ph type="body" sz="quarter" idx="10"/>
          </p:nvPr>
        </p:nvSpPr>
        <p:spPr>
          <a:xfrm rot="209042">
            <a:off x="687362" y="1318810"/>
            <a:ext cx="1209675" cy="532685"/>
          </a:xfrm>
        </p:spPr>
        <p:txBody>
          <a:bodyPr/>
          <a:lstStyle>
            <a:lvl1pPr marL="0" indent="0" algn="ctr">
              <a:buNone/>
              <a:defRPr sz="2400" b="1">
                <a:solidFill>
                  <a:schemeClr val="accent6">
                    <a:lumMod val="50000"/>
                  </a:schemeClr>
                </a:solidFill>
                <a:latin typeface="+mj-lt"/>
              </a:defRPr>
            </a:lvl1pPr>
          </a:lstStyle>
          <a:p>
            <a:pPr lvl="0"/>
            <a:r>
              <a:rPr lang="ru-RU"/>
              <a:t>Образец текста</a:t>
            </a:r>
          </a:p>
        </p:txBody>
      </p:sp>
      <p:sp>
        <p:nvSpPr>
          <p:cNvPr id="158" name="Text Placeholder 156">
            <a:extLst>
              <a:ext uri="{FF2B5EF4-FFF2-40B4-BE49-F238E27FC236}">
                <a16:creationId xmlns="" xmlns:a16="http://schemas.microsoft.com/office/drawing/2014/main" id="{27FD2916-7A7B-9341-A791-FCFCAF2676EE}"/>
              </a:ext>
            </a:extLst>
          </p:cNvPr>
          <p:cNvSpPr>
            <a:spLocks noGrp="1"/>
          </p:cNvSpPr>
          <p:nvPr>
            <p:ph type="body" sz="quarter" idx="11" hasCustomPrompt="1"/>
          </p:nvPr>
        </p:nvSpPr>
        <p:spPr>
          <a:xfrm>
            <a:off x="2647906" y="1220929"/>
            <a:ext cx="1209675" cy="502855"/>
          </a:xfrm>
        </p:spPr>
        <p:txBody>
          <a:bodyPr/>
          <a:lstStyle>
            <a:lvl1pPr marL="0" indent="0" algn="ctr">
              <a:buNone/>
              <a:defRPr sz="2400" b="1">
                <a:solidFill>
                  <a:schemeClr val="accent5">
                    <a:lumMod val="50000"/>
                  </a:schemeClr>
                </a:solidFill>
                <a:latin typeface="+mj-lt"/>
              </a:defRPr>
            </a:lvl1pPr>
          </a:lstStyle>
          <a:p>
            <a:pPr lvl="0"/>
            <a:r>
              <a:rPr lang="en-US" dirty="0"/>
              <a:t>Edit Master </a:t>
            </a:r>
            <a:r>
              <a:rPr lang="en-US" dirty="0" err="1"/>
              <a:t>textstyles</a:t>
            </a:r>
            <a:endParaRPr lang="en-US" dirty="0"/>
          </a:p>
        </p:txBody>
      </p:sp>
      <p:sp>
        <p:nvSpPr>
          <p:cNvPr id="159" name="Text Placeholder 156">
            <a:extLst>
              <a:ext uri="{FF2B5EF4-FFF2-40B4-BE49-F238E27FC236}">
                <a16:creationId xmlns="" xmlns:a16="http://schemas.microsoft.com/office/drawing/2014/main" id="{B148E96D-FFE1-1241-BAF0-E2823D88C989}"/>
              </a:ext>
            </a:extLst>
          </p:cNvPr>
          <p:cNvSpPr>
            <a:spLocks noGrp="1"/>
          </p:cNvSpPr>
          <p:nvPr>
            <p:ph type="body" sz="quarter" idx="12"/>
          </p:nvPr>
        </p:nvSpPr>
        <p:spPr>
          <a:xfrm rot="209042">
            <a:off x="4712533" y="1414860"/>
            <a:ext cx="1209675" cy="509523"/>
          </a:xfrm>
        </p:spPr>
        <p:txBody>
          <a:bodyPr/>
          <a:lstStyle>
            <a:lvl1pPr marL="0" indent="0" algn="ctr">
              <a:buNone/>
              <a:defRPr sz="2400" b="1">
                <a:solidFill>
                  <a:schemeClr val="accent3">
                    <a:lumMod val="50000"/>
                  </a:schemeClr>
                </a:solidFill>
                <a:latin typeface="+mj-lt"/>
              </a:defRPr>
            </a:lvl1pPr>
          </a:lstStyle>
          <a:p>
            <a:pPr lvl="0"/>
            <a:r>
              <a:rPr lang="ru-RU"/>
              <a:t>Образец текста</a:t>
            </a:r>
          </a:p>
        </p:txBody>
      </p:sp>
      <p:sp>
        <p:nvSpPr>
          <p:cNvPr id="160" name="Text Placeholder 156">
            <a:extLst>
              <a:ext uri="{FF2B5EF4-FFF2-40B4-BE49-F238E27FC236}">
                <a16:creationId xmlns="" xmlns:a16="http://schemas.microsoft.com/office/drawing/2014/main" id="{1EBC326C-E9ED-EA47-B858-1CA7ADB10DA0}"/>
              </a:ext>
            </a:extLst>
          </p:cNvPr>
          <p:cNvSpPr>
            <a:spLocks noGrp="1"/>
          </p:cNvSpPr>
          <p:nvPr>
            <p:ph type="body" sz="quarter" idx="13"/>
          </p:nvPr>
        </p:nvSpPr>
        <p:spPr>
          <a:xfrm>
            <a:off x="6666846" y="1168057"/>
            <a:ext cx="1209675" cy="520816"/>
          </a:xfrm>
        </p:spPr>
        <p:txBody>
          <a:bodyPr/>
          <a:lstStyle>
            <a:lvl1pPr marL="0" indent="0" algn="ctr">
              <a:buNone/>
              <a:defRPr sz="2400" b="1">
                <a:solidFill>
                  <a:schemeClr val="accent4">
                    <a:lumMod val="50000"/>
                  </a:schemeClr>
                </a:solidFill>
                <a:latin typeface="+mj-lt"/>
              </a:defRPr>
            </a:lvl1pPr>
          </a:lstStyle>
          <a:p>
            <a:pPr lvl="0"/>
            <a:r>
              <a:rPr lang="ru-RU"/>
              <a:t>Образец текста</a:t>
            </a:r>
          </a:p>
        </p:txBody>
      </p:sp>
      <p:sp>
        <p:nvSpPr>
          <p:cNvPr id="161" name="Text Placeholder 156">
            <a:extLst>
              <a:ext uri="{FF2B5EF4-FFF2-40B4-BE49-F238E27FC236}">
                <a16:creationId xmlns="" xmlns:a16="http://schemas.microsoft.com/office/drawing/2014/main" id="{0B148243-A4BE-5142-B766-798D274D9D49}"/>
              </a:ext>
            </a:extLst>
          </p:cNvPr>
          <p:cNvSpPr>
            <a:spLocks noGrp="1"/>
          </p:cNvSpPr>
          <p:nvPr>
            <p:ph type="body" sz="quarter" idx="14"/>
          </p:nvPr>
        </p:nvSpPr>
        <p:spPr>
          <a:xfrm rot="21396341">
            <a:off x="8706085" y="1278400"/>
            <a:ext cx="1209675" cy="523127"/>
          </a:xfrm>
        </p:spPr>
        <p:txBody>
          <a:bodyPr/>
          <a:lstStyle>
            <a:lvl1pPr marL="0" indent="0" algn="ctr">
              <a:buNone/>
              <a:defRPr sz="2400" b="1">
                <a:solidFill>
                  <a:schemeClr val="accent2">
                    <a:lumMod val="50000"/>
                  </a:schemeClr>
                </a:solidFill>
                <a:latin typeface="+mj-lt"/>
              </a:defRPr>
            </a:lvl1pPr>
          </a:lstStyle>
          <a:p>
            <a:pPr lvl="0"/>
            <a:r>
              <a:rPr lang="ru-RU"/>
              <a:t>Образец текста</a:t>
            </a:r>
          </a:p>
        </p:txBody>
      </p:sp>
      <p:sp>
        <p:nvSpPr>
          <p:cNvPr id="162" name="Text Placeholder 156">
            <a:extLst>
              <a:ext uri="{FF2B5EF4-FFF2-40B4-BE49-F238E27FC236}">
                <a16:creationId xmlns="" xmlns:a16="http://schemas.microsoft.com/office/drawing/2014/main" id="{1EE9FA20-5EB6-B84E-9015-2219673908E6}"/>
              </a:ext>
            </a:extLst>
          </p:cNvPr>
          <p:cNvSpPr>
            <a:spLocks noGrp="1"/>
          </p:cNvSpPr>
          <p:nvPr>
            <p:ph type="body" sz="quarter" idx="15"/>
          </p:nvPr>
        </p:nvSpPr>
        <p:spPr>
          <a:xfrm rot="216274">
            <a:off x="10780504" y="1395018"/>
            <a:ext cx="1218831" cy="508965"/>
          </a:xfrm>
        </p:spPr>
        <p:txBody>
          <a:bodyPr/>
          <a:lstStyle>
            <a:lvl1pPr marL="0" indent="0" algn="ctr">
              <a:buNone/>
              <a:defRPr sz="2400" b="1">
                <a:solidFill>
                  <a:schemeClr val="tx2">
                    <a:lumMod val="75000"/>
                  </a:schemeClr>
                </a:solidFill>
                <a:latin typeface="+mj-lt"/>
              </a:defRPr>
            </a:lvl1pPr>
          </a:lstStyle>
          <a:p>
            <a:pPr lvl="0"/>
            <a:r>
              <a:rPr lang="ru-RU"/>
              <a:t>Образец текста</a:t>
            </a:r>
          </a:p>
        </p:txBody>
      </p:sp>
      <p:sp>
        <p:nvSpPr>
          <p:cNvPr id="164" name="Text Placeholder 163">
            <a:extLst>
              <a:ext uri="{FF2B5EF4-FFF2-40B4-BE49-F238E27FC236}">
                <a16:creationId xmlns="" xmlns:a16="http://schemas.microsoft.com/office/drawing/2014/main" id="{23206EBD-DB72-9C4A-AFF7-9DEB28A3C2FC}"/>
              </a:ext>
            </a:extLst>
          </p:cNvPr>
          <p:cNvSpPr>
            <a:spLocks noGrp="1"/>
          </p:cNvSpPr>
          <p:nvPr>
            <p:ph type="body" sz="quarter" idx="16"/>
          </p:nvPr>
        </p:nvSpPr>
        <p:spPr>
          <a:xfrm>
            <a:off x="2336764" y="1845793"/>
            <a:ext cx="1363662" cy="204787"/>
          </a:xfrm>
        </p:spPr>
        <p:txBody>
          <a:bodyPr/>
          <a:lstStyle>
            <a:lvl1pPr marL="0" indent="0">
              <a:buNone/>
              <a:defRPr sz="1100" b="1">
                <a:solidFill>
                  <a:schemeClr val="accent5">
                    <a:lumMod val="50000"/>
                  </a:schemeClr>
                </a:solidFill>
                <a:latin typeface="+mn-lt"/>
              </a:defRPr>
            </a:lvl1pPr>
          </a:lstStyle>
          <a:p>
            <a:pPr lvl="0"/>
            <a:r>
              <a:rPr lang="ru-RU"/>
              <a:t>Образец текста</a:t>
            </a:r>
          </a:p>
        </p:txBody>
      </p:sp>
      <p:sp>
        <p:nvSpPr>
          <p:cNvPr id="166" name="Text Placeholder 165">
            <a:extLst>
              <a:ext uri="{FF2B5EF4-FFF2-40B4-BE49-F238E27FC236}">
                <a16:creationId xmlns="" xmlns:a16="http://schemas.microsoft.com/office/drawing/2014/main" id="{FD04C326-5175-7440-B65F-AF6464A102DB}"/>
              </a:ext>
            </a:extLst>
          </p:cNvPr>
          <p:cNvSpPr>
            <a:spLocks noGrp="1"/>
          </p:cNvSpPr>
          <p:nvPr>
            <p:ph type="body" sz="quarter" idx="17"/>
          </p:nvPr>
        </p:nvSpPr>
        <p:spPr>
          <a:xfrm>
            <a:off x="2336827" y="2160639"/>
            <a:ext cx="1363662" cy="381000"/>
          </a:xfrm>
        </p:spPr>
        <p:txBody>
          <a:bodyPr/>
          <a:lstStyle>
            <a:lvl1pPr marL="0" indent="0">
              <a:buNone/>
              <a:defRPr sz="1000">
                <a:solidFill>
                  <a:schemeClr val="accent5">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7" name="Text Placeholder 163">
            <a:extLst>
              <a:ext uri="{FF2B5EF4-FFF2-40B4-BE49-F238E27FC236}">
                <a16:creationId xmlns="" xmlns:a16="http://schemas.microsoft.com/office/drawing/2014/main" id="{98756945-B6AC-5449-87FB-13B2C3EF7456}"/>
              </a:ext>
            </a:extLst>
          </p:cNvPr>
          <p:cNvSpPr>
            <a:spLocks noGrp="1"/>
          </p:cNvSpPr>
          <p:nvPr>
            <p:ph type="body" sz="quarter" idx="18"/>
          </p:nvPr>
        </p:nvSpPr>
        <p:spPr>
          <a:xfrm rot="220223">
            <a:off x="240355" y="1928112"/>
            <a:ext cx="1363662" cy="204787"/>
          </a:xfrm>
        </p:spPr>
        <p:txBody>
          <a:bodyPr/>
          <a:lstStyle>
            <a:lvl1pPr marL="0" indent="0">
              <a:buNone/>
              <a:defRPr sz="1100" b="1">
                <a:solidFill>
                  <a:schemeClr val="accent6">
                    <a:lumMod val="50000"/>
                  </a:schemeClr>
                </a:solidFill>
                <a:latin typeface="+mn-lt"/>
              </a:defRPr>
            </a:lvl1pPr>
          </a:lstStyle>
          <a:p>
            <a:pPr lvl="0"/>
            <a:r>
              <a:rPr lang="ru-RU"/>
              <a:t>Образец текста</a:t>
            </a:r>
          </a:p>
        </p:txBody>
      </p:sp>
      <p:sp>
        <p:nvSpPr>
          <p:cNvPr id="168" name="Text Placeholder 165">
            <a:extLst>
              <a:ext uri="{FF2B5EF4-FFF2-40B4-BE49-F238E27FC236}">
                <a16:creationId xmlns="" xmlns:a16="http://schemas.microsoft.com/office/drawing/2014/main" id="{ACFD4827-06D5-4943-9F30-BDDF92B3E896}"/>
              </a:ext>
            </a:extLst>
          </p:cNvPr>
          <p:cNvSpPr>
            <a:spLocks noGrp="1"/>
          </p:cNvSpPr>
          <p:nvPr>
            <p:ph type="body" sz="quarter" idx="19"/>
          </p:nvPr>
        </p:nvSpPr>
        <p:spPr>
          <a:xfrm rot="220223">
            <a:off x="221703" y="2231414"/>
            <a:ext cx="1363662" cy="381000"/>
          </a:xfrm>
        </p:spPr>
        <p:txBody>
          <a:bodyPr/>
          <a:lstStyle>
            <a:lvl1pPr marL="0" indent="0">
              <a:buNone/>
              <a:defRPr sz="1000">
                <a:solidFill>
                  <a:schemeClr val="accent6">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9" name="Text Placeholder 163">
            <a:extLst>
              <a:ext uri="{FF2B5EF4-FFF2-40B4-BE49-F238E27FC236}">
                <a16:creationId xmlns="" xmlns:a16="http://schemas.microsoft.com/office/drawing/2014/main" id="{A5157B3D-A5EB-1E4F-9E74-F159FBF86236}"/>
              </a:ext>
            </a:extLst>
          </p:cNvPr>
          <p:cNvSpPr>
            <a:spLocks noGrp="1"/>
          </p:cNvSpPr>
          <p:nvPr>
            <p:ph type="body" sz="quarter" idx="20"/>
          </p:nvPr>
        </p:nvSpPr>
        <p:spPr>
          <a:xfrm rot="198017">
            <a:off x="4310678" y="1951855"/>
            <a:ext cx="1363662" cy="204787"/>
          </a:xfrm>
        </p:spPr>
        <p:txBody>
          <a:bodyPr/>
          <a:lstStyle>
            <a:lvl1pPr marL="0" indent="0">
              <a:buNone/>
              <a:defRPr sz="1100" b="1">
                <a:solidFill>
                  <a:schemeClr val="accent3">
                    <a:lumMod val="50000"/>
                  </a:schemeClr>
                </a:solidFill>
                <a:latin typeface="+mn-lt"/>
              </a:defRPr>
            </a:lvl1pPr>
          </a:lstStyle>
          <a:p>
            <a:pPr lvl="0"/>
            <a:r>
              <a:rPr lang="ru-RU"/>
              <a:t>Образец текста</a:t>
            </a:r>
          </a:p>
        </p:txBody>
      </p:sp>
      <p:sp>
        <p:nvSpPr>
          <p:cNvPr id="170" name="Text Placeholder 165">
            <a:extLst>
              <a:ext uri="{FF2B5EF4-FFF2-40B4-BE49-F238E27FC236}">
                <a16:creationId xmlns="" xmlns:a16="http://schemas.microsoft.com/office/drawing/2014/main" id="{09FE1176-D131-0F41-851B-EAB91EFC0B02}"/>
              </a:ext>
            </a:extLst>
          </p:cNvPr>
          <p:cNvSpPr>
            <a:spLocks noGrp="1"/>
          </p:cNvSpPr>
          <p:nvPr>
            <p:ph type="body" sz="quarter" idx="21"/>
          </p:nvPr>
        </p:nvSpPr>
        <p:spPr>
          <a:xfrm rot="198017">
            <a:off x="4310741" y="2266701"/>
            <a:ext cx="1363662" cy="381000"/>
          </a:xfrm>
        </p:spPr>
        <p:txBody>
          <a:bodyPr/>
          <a:lstStyle>
            <a:lvl1pPr marL="0" indent="0">
              <a:buNone/>
              <a:defRPr sz="1000">
                <a:solidFill>
                  <a:schemeClr val="accent3">
                    <a:lumMod val="50000"/>
                  </a:schemeClr>
                </a:solidFill>
                <a:latin typeface="+mn-lt"/>
              </a:defRPr>
            </a:lvl1pPr>
            <a:lvl2pPr marL="457200" indent="0">
              <a:buNone/>
              <a:defRPr sz="1000">
                <a:solidFill>
                  <a:schemeClr val="accent3">
                    <a:lumMod val="50000"/>
                  </a:schemeClr>
                </a:solidFill>
                <a:latin typeface="+mn-lt"/>
              </a:defRPr>
            </a:lvl2pPr>
          </a:lstStyle>
          <a:p>
            <a:pPr lvl="0"/>
            <a:r>
              <a:rPr lang="ru-RU"/>
              <a:t>Образец текста</a:t>
            </a:r>
          </a:p>
          <a:p>
            <a:pPr lvl="1"/>
            <a:r>
              <a:rPr lang="ru-RU"/>
              <a:t>Второй уровень</a:t>
            </a:r>
          </a:p>
        </p:txBody>
      </p:sp>
      <p:sp>
        <p:nvSpPr>
          <p:cNvPr id="171" name="Text Placeholder 163">
            <a:extLst>
              <a:ext uri="{FF2B5EF4-FFF2-40B4-BE49-F238E27FC236}">
                <a16:creationId xmlns="" xmlns:a16="http://schemas.microsoft.com/office/drawing/2014/main" id="{39A59BEA-E94D-A048-B412-8F898903BF13}"/>
              </a:ext>
            </a:extLst>
          </p:cNvPr>
          <p:cNvSpPr>
            <a:spLocks noGrp="1"/>
          </p:cNvSpPr>
          <p:nvPr>
            <p:ph type="body" sz="quarter" idx="22"/>
          </p:nvPr>
        </p:nvSpPr>
        <p:spPr>
          <a:xfrm>
            <a:off x="6449896" y="1767861"/>
            <a:ext cx="1363662" cy="204787"/>
          </a:xfrm>
        </p:spPr>
        <p:txBody>
          <a:bodyPr/>
          <a:lstStyle>
            <a:lvl1pPr marL="0" indent="0">
              <a:buNone/>
              <a:defRPr sz="1100" b="1">
                <a:solidFill>
                  <a:schemeClr val="accent4">
                    <a:lumMod val="50000"/>
                  </a:schemeClr>
                </a:solidFill>
                <a:latin typeface="+mn-lt"/>
              </a:defRPr>
            </a:lvl1pPr>
          </a:lstStyle>
          <a:p>
            <a:pPr lvl="0"/>
            <a:r>
              <a:rPr lang="ru-RU"/>
              <a:t>Образец текста</a:t>
            </a:r>
          </a:p>
        </p:txBody>
      </p:sp>
      <p:sp>
        <p:nvSpPr>
          <p:cNvPr id="172" name="Text Placeholder 165">
            <a:extLst>
              <a:ext uri="{FF2B5EF4-FFF2-40B4-BE49-F238E27FC236}">
                <a16:creationId xmlns="" xmlns:a16="http://schemas.microsoft.com/office/drawing/2014/main" id="{951F29D8-1A8E-BF4F-9B3A-03CAD577B1E5}"/>
              </a:ext>
            </a:extLst>
          </p:cNvPr>
          <p:cNvSpPr>
            <a:spLocks noGrp="1"/>
          </p:cNvSpPr>
          <p:nvPr>
            <p:ph type="body" sz="quarter" idx="23"/>
          </p:nvPr>
        </p:nvSpPr>
        <p:spPr>
          <a:xfrm>
            <a:off x="6449959" y="2082707"/>
            <a:ext cx="1363662" cy="381000"/>
          </a:xfrm>
        </p:spPr>
        <p:txBody>
          <a:bodyPr/>
          <a:lstStyle>
            <a:lvl1pPr marL="0" indent="0">
              <a:buNone/>
              <a:defRPr sz="1000">
                <a:solidFill>
                  <a:schemeClr val="accent4">
                    <a:lumMod val="50000"/>
                  </a:schemeClr>
                </a:solidFill>
                <a:latin typeface="+mn-lt"/>
              </a:defRPr>
            </a:lvl1pPr>
            <a:lvl2pPr marL="457200" indent="0">
              <a:buNone/>
              <a:defRPr sz="1000">
                <a:solidFill>
                  <a:schemeClr val="accent4">
                    <a:lumMod val="50000"/>
                  </a:schemeClr>
                </a:solidFill>
                <a:latin typeface="+mn-lt"/>
              </a:defRPr>
            </a:lvl2pPr>
          </a:lstStyle>
          <a:p>
            <a:pPr lvl="0"/>
            <a:r>
              <a:rPr lang="ru-RU"/>
              <a:t>Образец текста</a:t>
            </a:r>
          </a:p>
          <a:p>
            <a:pPr lvl="1"/>
            <a:r>
              <a:rPr lang="ru-RU"/>
              <a:t>Второй уровень</a:t>
            </a:r>
          </a:p>
        </p:txBody>
      </p:sp>
      <p:sp>
        <p:nvSpPr>
          <p:cNvPr id="173" name="Text Placeholder 163">
            <a:extLst>
              <a:ext uri="{FF2B5EF4-FFF2-40B4-BE49-F238E27FC236}">
                <a16:creationId xmlns="" xmlns:a16="http://schemas.microsoft.com/office/drawing/2014/main" id="{0EE4A269-12B7-6B41-B25E-D6ED50705BFC}"/>
              </a:ext>
            </a:extLst>
          </p:cNvPr>
          <p:cNvSpPr>
            <a:spLocks noGrp="1"/>
          </p:cNvSpPr>
          <p:nvPr>
            <p:ph type="body" sz="quarter" idx="24"/>
          </p:nvPr>
        </p:nvSpPr>
        <p:spPr>
          <a:xfrm rot="21268253">
            <a:off x="8394555" y="1858276"/>
            <a:ext cx="1363662" cy="204787"/>
          </a:xfrm>
        </p:spPr>
        <p:txBody>
          <a:bodyPr/>
          <a:lstStyle>
            <a:lvl1pPr marL="0" indent="0">
              <a:buNone/>
              <a:defRPr sz="1100" b="1">
                <a:solidFill>
                  <a:schemeClr val="accent2">
                    <a:lumMod val="50000"/>
                  </a:schemeClr>
                </a:solidFill>
                <a:latin typeface="+mn-lt"/>
              </a:defRPr>
            </a:lvl1pPr>
          </a:lstStyle>
          <a:p>
            <a:pPr lvl="0"/>
            <a:r>
              <a:rPr lang="ru-RU"/>
              <a:t>Образец текста</a:t>
            </a:r>
          </a:p>
        </p:txBody>
      </p:sp>
      <p:sp>
        <p:nvSpPr>
          <p:cNvPr id="174" name="Text Placeholder 165">
            <a:extLst>
              <a:ext uri="{FF2B5EF4-FFF2-40B4-BE49-F238E27FC236}">
                <a16:creationId xmlns="" xmlns:a16="http://schemas.microsoft.com/office/drawing/2014/main" id="{386CD509-8DF8-BB44-8EB5-F0D191621FDE}"/>
              </a:ext>
            </a:extLst>
          </p:cNvPr>
          <p:cNvSpPr>
            <a:spLocks noGrp="1"/>
          </p:cNvSpPr>
          <p:nvPr>
            <p:ph type="body" sz="quarter" idx="25"/>
          </p:nvPr>
        </p:nvSpPr>
        <p:spPr>
          <a:xfrm rot="21268253">
            <a:off x="8394618" y="2173122"/>
            <a:ext cx="1363662" cy="381000"/>
          </a:xfrm>
        </p:spPr>
        <p:txBody>
          <a:bodyPr/>
          <a:lstStyle>
            <a:lvl1pPr marL="0" indent="0">
              <a:buNone/>
              <a:defRPr sz="1000">
                <a:solidFill>
                  <a:schemeClr val="accent2">
                    <a:lumMod val="50000"/>
                  </a:schemeClr>
                </a:solidFill>
                <a:latin typeface="+mn-lt"/>
              </a:defRPr>
            </a:lvl1pPr>
            <a:lvl2pPr marL="457200" indent="0">
              <a:buNone/>
              <a:defRPr sz="1000">
                <a:solidFill>
                  <a:schemeClr val="accent2">
                    <a:lumMod val="50000"/>
                  </a:schemeClr>
                </a:solidFill>
                <a:latin typeface="+mn-lt"/>
              </a:defRPr>
            </a:lvl2pPr>
          </a:lstStyle>
          <a:p>
            <a:pPr lvl="0"/>
            <a:r>
              <a:rPr lang="ru-RU"/>
              <a:t>Образец текста</a:t>
            </a:r>
          </a:p>
          <a:p>
            <a:pPr lvl="1"/>
            <a:r>
              <a:rPr lang="ru-RU"/>
              <a:t>Второй уровень</a:t>
            </a:r>
          </a:p>
        </p:txBody>
      </p:sp>
      <p:sp>
        <p:nvSpPr>
          <p:cNvPr id="175" name="Text Placeholder 163">
            <a:extLst>
              <a:ext uri="{FF2B5EF4-FFF2-40B4-BE49-F238E27FC236}">
                <a16:creationId xmlns="" xmlns:a16="http://schemas.microsoft.com/office/drawing/2014/main" id="{9EA81B8C-8F26-0741-84EC-7BE57B284F3D}"/>
              </a:ext>
            </a:extLst>
          </p:cNvPr>
          <p:cNvSpPr>
            <a:spLocks noGrp="1"/>
          </p:cNvSpPr>
          <p:nvPr>
            <p:ph type="body" sz="quarter" idx="26"/>
          </p:nvPr>
        </p:nvSpPr>
        <p:spPr>
          <a:xfrm rot="206837">
            <a:off x="10443924" y="1964284"/>
            <a:ext cx="1363662" cy="204787"/>
          </a:xfrm>
        </p:spPr>
        <p:txBody>
          <a:bodyPr/>
          <a:lstStyle>
            <a:lvl1pPr marL="0" indent="0">
              <a:buNone/>
              <a:defRPr sz="1100" b="1">
                <a:solidFill>
                  <a:schemeClr val="tx2">
                    <a:lumMod val="75000"/>
                  </a:schemeClr>
                </a:solidFill>
                <a:latin typeface="+mn-lt"/>
              </a:defRPr>
            </a:lvl1pPr>
          </a:lstStyle>
          <a:p>
            <a:pPr lvl="0"/>
            <a:r>
              <a:rPr lang="ru-RU"/>
              <a:t>Образец текста</a:t>
            </a:r>
          </a:p>
        </p:txBody>
      </p:sp>
      <p:sp>
        <p:nvSpPr>
          <p:cNvPr id="176" name="Text Placeholder 165">
            <a:extLst>
              <a:ext uri="{FF2B5EF4-FFF2-40B4-BE49-F238E27FC236}">
                <a16:creationId xmlns="" xmlns:a16="http://schemas.microsoft.com/office/drawing/2014/main" id="{5E1DA54F-8928-6345-98AF-95B7EF4D252A}"/>
              </a:ext>
            </a:extLst>
          </p:cNvPr>
          <p:cNvSpPr>
            <a:spLocks noGrp="1"/>
          </p:cNvSpPr>
          <p:nvPr>
            <p:ph type="body" sz="quarter" idx="27"/>
          </p:nvPr>
        </p:nvSpPr>
        <p:spPr>
          <a:xfrm rot="206837">
            <a:off x="10443987" y="2279130"/>
            <a:ext cx="1363662" cy="381000"/>
          </a:xfrm>
        </p:spPr>
        <p:txBody>
          <a:bodyPr/>
          <a:lstStyle>
            <a:lvl1pPr marL="0" indent="0">
              <a:buNone/>
              <a:defRPr sz="1000">
                <a:solidFill>
                  <a:schemeClr val="tx2">
                    <a:lumMod val="75000"/>
                  </a:schemeClr>
                </a:solidFill>
                <a:latin typeface="+mn-lt"/>
              </a:defRPr>
            </a:lvl1pPr>
            <a:lvl2pPr marL="457200" indent="0">
              <a:buNone/>
              <a:defRPr sz="1000">
                <a:solidFill>
                  <a:schemeClr val="tx2">
                    <a:lumMod val="75000"/>
                  </a:schemeClr>
                </a:solidFill>
                <a:latin typeface="+mn-lt"/>
              </a:defRPr>
            </a:lvl2pPr>
          </a:lstStyle>
          <a:p>
            <a:pPr lvl="0"/>
            <a:r>
              <a:rPr lang="ru-RU"/>
              <a:t>Образец текста</a:t>
            </a:r>
          </a:p>
          <a:p>
            <a:pPr lvl="1"/>
            <a:r>
              <a:rPr lang="ru-RU"/>
              <a:t>Второй уровень</a:t>
            </a:r>
          </a:p>
        </p:txBody>
      </p:sp>
      <p:sp>
        <p:nvSpPr>
          <p:cNvPr id="178" name="Text Placeholder 177">
            <a:extLst>
              <a:ext uri="{FF2B5EF4-FFF2-40B4-BE49-F238E27FC236}">
                <a16:creationId xmlns="" xmlns:a16="http://schemas.microsoft.com/office/drawing/2014/main" id="{99D69149-B78B-9746-930A-F3D7B5C2E2B6}"/>
              </a:ext>
            </a:extLst>
          </p:cNvPr>
          <p:cNvSpPr>
            <a:spLocks noGrp="1"/>
          </p:cNvSpPr>
          <p:nvPr>
            <p:ph type="body" sz="quarter" idx="28"/>
          </p:nvPr>
        </p:nvSpPr>
        <p:spPr>
          <a:xfrm>
            <a:off x="1041952" y="3109750"/>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79" name="Text Placeholder 177">
            <a:extLst>
              <a:ext uri="{FF2B5EF4-FFF2-40B4-BE49-F238E27FC236}">
                <a16:creationId xmlns="" xmlns:a16="http://schemas.microsoft.com/office/drawing/2014/main" id="{00E52E5D-7D24-B641-8B73-D21C8F3C4E2B}"/>
              </a:ext>
            </a:extLst>
          </p:cNvPr>
          <p:cNvSpPr>
            <a:spLocks noGrp="1"/>
          </p:cNvSpPr>
          <p:nvPr>
            <p:ph type="body" sz="quarter" idx="29"/>
          </p:nvPr>
        </p:nvSpPr>
        <p:spPr>
          <a:xfrm>
            <a:off x="2617655" y="3153886"/>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0" name="Text Placeholder 177">
            <a:extLst>
              <a:ext uri="{FF2B5EF4-FFF2-40B4-BE49-F238E27FC236}">
                <a16:creationId xmlns="" xmlns:a16="http://schemas.microsoft.com/office/drawing/2014/main" id="{274322E5-3112-B742-A8AD-0DE860D709DC}"/>
              </a:ext>
            </a:extLst>
          </p:cNvPr>
          <p:cNvSpPr>
            <a:spLocks noGrp="1"/>
          </p:cNvSpPr>
          <p:nvPr>
            <p:ph type="body" sz="quarter" idx="30"/>
          </p:nvPr>
        </p:nvSpPr>
        <p:spPr>
          <a:xfrm>
            <a:off x="419045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1" name="Text Placeholder 177">
            <a:extLst>
              <a:ext uri="{FF2B5EF4-FFF2-40B4-BE49-F238E27FC236}">
                <a16:creationId xmlns="" xmlns:a16="http://schemas.microsoft.com/office/drawing/2014/main" id="{AF61CAC1-3916-AA43-B14B-B2E438AF1C9F}"/>
              </a:ext>
            </a:extLst>
          </p:cNvPr>
          <p:cNvSpPr>
            <a:spLocks noGrp="1"/>
          </p:cNvSpPr>
          <p:nvPr>
            <p:ph type="body" sz="quarter" idx="31"/>
          </p:nvPr>
        </p:nvSpPr>
        <p:spPr>
          <a:xfrm>
            <a:off x="575366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2" name="Text Placeholder 177">
            <a:extLst>
              <a:ext uri="{FF2B5EF4-FFF2-40B4-BE49-F238E27FC236}">
                <a16:creationId xmlns="" xmlns:a16="http://schemas.microsoft.com/office/drawing/2014/main" id="{4D233A18-6228-5A45-B4AE-4E05A906A007}"/>
              </a:ext>
            </a:extLst>
          </p:cNvPr>
          <p:cNvSpPr>
            <a:spLocks noGrp="1"/>
          </p:cNvSpPr>
          <p:nvPr>
            <p:ph type="body" sz="quarter" idx="32"/>
          </p:nvPr>
        </p:nvSpPr>
        <p:spPr>
          <a:xfrm>
            <a:off x="7408063"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3" name="Text Placeholder 177">
            <a:extLst>
              <a:ext uri="{FF2B5EF4-FFF2-40B4-BE49-F238E27FC236}">
                <a16:creationId xmlns="" xmlns:a16="http://schemas.microsoft.com/office/drawing/2014/main" id="{04EBD645-1E85-0B4E-AC18-3C2A0B131D22}"/>
              </a:ext>
            </a:extLst>
          </p:cNvPr>
          <p:cNvSpPr>
            <a:spLocks noGrp="1"/>
          </p:cNvSpPr>
          <p:nvPr>
            <p:ph type="body" sz="quarter" idx="33"/>
          </p:nvPr>
        </p:nvSpPr>
        <p:spPr>
          <a:xfrm>
            <a:off x="8948986"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4" name="Text Placeholder 177">
            <a:extLst>
              <a:ext uri="{FF2B5EF4-FFF2-40B4-BE49-F238E27FC236}">
                <a16:creationId xmlns="" xmlns:a16="http://schemas.microsoft.com/office/drawing/2014/main" id="{1A0C587D-DC8A-3B4B-B6EA-852BB743A7D8}"/>
              </a:ext>
            </a:extLst>
          </p:cNvPr>
          <p:cNvSpPr>
            <a:spLocks noGrp="1"/>
          </p:cNvSpPr>
          <p:nvPr>
            <p:ph type="body" sz="quarter" idx="34"/>
          </p:nvPr>
        </p:nvSpPr>
        <p:spPr>
          <a:xfrm>
            <a:off x="10542587"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8" name="Text Placeholder 187">
            <a:extLst>
              <a:ext uri="{FF2B5EF4-FFF2-40B4-BE49-F238E27FC236}">
                <a16:creationId xmlns="" xmlns:a16="http://schemas.microsoft.com/office/drawing/2014/main" id="{1595EE0C-4675-8F4E-8CCE-BA70CF2E7309}"/>
              </a:ext>
            </a:extLst>
          </p:cNvPr>
          <p:cNvSpPr>
            <a:spLocks noGrp="1"/>
          </p:cNvSpPr>
          <p:nvPr>
            <p:ph type="body" sz="quarter" idx="35"/>
          </p:nvPr>
        </p:nvSpPr>
        <p:spPr>
          <a:xfrm>
            <a:off x="392222" y="4705403"/>
            <a:ext cx="1052402" cy="457200"/>
          </a:xfrm>
        </p:spPr>
        <p:txBody>
          <a:bodyPr/>
          <a:lstStyle>
            <a:lvl1pPr marL="0" indent="0" algn="ctr">
              <a:buNone/>
              <a:defRPr sz="2000" b="1">
                <a:latin typeface="+mj-lt"/>
              </a:defRPr>
            </a:lvl1pPr>
          </a:lstStyle>
          <a:p>
            <a:pPr lvl="0"/>
            <a:r>
              <a:rPr lang="ru-RU"/>
              <a:t>Образец текста</a:t>
            </a:r>
          </a:p>
        </p:txBody>
      </p:sp>
      <p:sp>
        <p:nvSpPr>
          <p:cNvPr id="189" name="Text Placeholder 187">
            <a:extLst>
              <a:ext uri="{FF2B5EF4-FFF2-40B4-BE49-F238E27FC236}">
                <a16:creationId xmlns="" xmlns:a16="http://schemas.microsoft.com/office/drawing/2014/main" id="{B54D30C5-EC3C-6348-9D6C-A79CE800C37B}"/>
              </a:ext>
            </a:extLst>
          </p:cNvPr>
          <p:cNvSpPr>
            <a:spLocks noGrp="1"/>
          </p:cNvSpPr>
          <p:nvPr>
            <p:ph type="body" sz="quarter" idx="36"/>
          </p:nvPr>
        </p:nvSpPr>
        <p:spPr>
          <a:xfrm>
            <a:off x="1764113" y="5190736"/>
            <a:ext cx="1052402" cy="457200"/>
          </a:xfrm>
        </p:spPr>
        <p:txBody>
          <a:bodyPr/>
          <a:lstStyle>
            <a:lvl1pPr marL="0" indent="0" algn="ctr">
              <a:buNone/>
              <a:defRPr sz="2000" b="1">
                <a:latin typeface="+mj-lt"/>
              </a:defRPr>
            </a:lvl1pPr>
          </a:lstStyle>
          <a:p>
            <a:pPr lvl="0"/>
            <a:r>
              <a:rPr lang="ru-RU"/>
              <a:t>Образец текста</a:t>
            </a:r>
          </a:p>
        </p:txBody>
      </p:sp>
      <p:sp>
        <p:nvSpPr>
          <p:cNvPr id="190" name="Text Placeholder 187">
            <a:extLst>
              <a:ext uri="{FF2B5EF4-FFF2-40B4-BE49-F238E27FC236}">
                <a16:creationId xmlns="" xmlns:a16="http://schemas.microsoft.com/office/drawing/2014/main" id="{C18C9790-605B-884A-9B4B-41BCAEE256A2}"/>
              </a:ext>
            </a:extLst>
          </p:cNvPr>
          <p:cNvSpPr>
            <a:spLocks noGrp="1"/>
          </p:cNvSpPr>
          <p:nvPr>
            <p:ph type="body" sz="quarter" idx="37"/>
          </p:nvPr>
        </p:nvSpPr>
        <p:spPr>
          <a:xfrm>
            <a:off x="3113198" y="4732070"/>
            <a:ext cx="1052402" cy="457200"/>
          </a:xfrm>
        </p:spPr>
        <p:txBody>
          <a:bodyPr/>
          <a:lstStyle>
            <a:lvl1pPr marL="0" indent="0" algn="ctr">
              <a:buNone/>
              <a:defRPr sz="2000" b="1">
                <a:latin typeface="+mj-lt"/>
              </a:defRPr>
            </a:lvl1pPr>
          </a:lstStyle>
          <a:p>
            <a:pPr lvl="0"/>
            <a:r>
              <a:rPr lang="ru-RU"/>
              <a:t>Образец текста</a:t>
            </a:r>
          </a:p>
        </p:txBody>
      </p:sp>
      <p:sp>
        <p:nvSpPr>
          <p:cNvPr id="191" name="Text Placeholder 187">
            <a:extLst>
              <a:ext uri="{FF2B5EF4-FFF2-40B4-BE49-F238E27FC236}">
                <a16:creationId xmlns="" xmlns:a16="http://schemas.microsoft.com/office/drawing/2014/main" id="{196D4A52-2E41-764E-B487-8B5425BF28CE}"/>
              </a:ext>
            </a:extLst>
          </p:cNvPr>
          <p:cNvSpPr>
            <a:spLocks noGrp="1"/>
          </p:cNvSpPr>
          <p:nvPr>
            <p:ph type="body" sz="quarter" idx="38"/>
          </p:nvPr>
        </p:nvSpPr>
        <p:spPr>
          <a:xfrm>
            <a:off x="4708490" y="5265023"/>
            <a:ext cx="1052402" cy="457200"/>
          </a:xfrm>
        </p:spPr>
        <p:txBody>
          <a:bodyPr/>
          <a:lstStyle>
            <a:lvl1pPr marL="0" indent="0" algn="ctr">
              <a:buNone/>
              <a:defRPr sz="2000" b="1">
                <a:latin typeface="+mj-lt"/>
              </a:defRPr>
            </a:lvl1pPr>
          </a:lstStyle>
          <a:p>
            <a:pPr lvl="0"/>
            <a:r>
              <a:rPr lang="ru-RU"/>
              <a:t>Образец текста</a:t>
            </a:r>
          </a:p>
        </p:txBody>
      </p:sp>
      <p:sp>
        <p:nvSpPr>
          <p:cNvPr id="192" name="Text Placeholder 187">
            <a:extLst>
              <a:ext uri="{FF2B5EF4-FFF2-40B4-BE49-F238E27FC236}">
                <a16:creationId xmlns="" xmlns:a16="http://schemas.microsoft.com/office/drawing/2014/main" id="{672E2FA8-8150-204C-B1AA-38AEC3A104F5}"/>
              </a:ext>
            </a:extLst>
          </p:cNvPr>
          <p:cNvSpPr>
            <a:spLocks noGrp="1"/>
          </p:cNvSpPr>
          <p:nvPr>
            <p:ph type="body" sz="quarter" idx="39"/>
          </p:nvPr>
        </p:nvSpPr>
        <p:spPr>
          <a:xfrm>
            <a:off x="6097242" y="4787582"/>
            <a:ext cx="1052402" cy="457200"/>
          </a:xfrm>
        </p:spPr>
        <p:txBody>
          <a:bodyPr/>
          <a:lstStyle>
            <a:lvl1pPr marL="0" indent="0" algn="ctr">
              <a:buNone/>
              <a:defRPr sz="2000" b="1">
                <a:latin typeface="+mj-lt"/>
              </a:defRPr>
            </a:lvl1pPr>
          </a:lstStyle>
          <a:p>
            <a:pPr lvl="0"/>
            <a:r>
              <a:rPr lang="ru-RU"/>
              <a:t>Образец текста</a:t>
            </a:r>
          </a:p>
        </p:txBody>
      </p:sp>
      <p:sp>
        <p:nvSpPr>
          <p:cNvPr id="193" name="Text Placeholder 187">
            <a:extLst>
              <a:ext uri="{FF2B5EF4-FFF2-40B4-BE49-F238E27FC236}">
                <a16:creationId xmlns="" xmlns:a16="http://schemas.microsoft.com/office/drawing/2014/main" id="{73051B4D-9760-5F47-8669-87AD40F74C04}"/>
              </a:ext>
            </a:extLst>
          </p:cNvPr>
          <p:cNvSpPr>
            <a:spLocks noGrp="1"/>
          </p:cNvSpPr>
          <p:nvPr>
            <p:ph type="body" sz="quarter" idx="40"/>
          </p:nvPr>
        </p:nvSpPr>
        <p:spPr>
          <a:xfrm>
            <a:off x="7420818" y="5251771"/>
            <a:ext cx="1052402" cy="457200"/>
          </a:xfrm>
        </p:spPr>
        <p:txBody>
          <a:bodyPr/>
          <a:lstStyle>
            <a:lvl1pPr marL="0" indent="0" algn="ctr">
              <a:buNone/>
              <a:defRPr sz="2000" b="1">
                <a:latin typeface="+mj-lt"/>
              </a:defRPr>
            </a:lvl1pPr>
          </a:lstStyle>
          <a:p>
            <a:pPr lvl="0"/>
            <a:r>
              <a:rPr lang="ru-RU"/>
              <a:t>Образец текста</a:t>
            </a:r>
          </a:p>
        </p:txBody>
      </p:sp>
      <p:sp>
        <p:nvSpPr>
          <p:cNvPr id="194" name="Text Placeholder 187">
            <a:extLst>
              <a:ext uri="{FF2B5EF4-FFF2-40B4-BE49-F238E27FC236}">
                <a16:creationId xmlns="" xmlns:a16="http://schemas.microsoft.com/office/drawing/2014/main" id="{3B5F5A4C-582F-B84D-9362-CE977E02E66E}"/>
              </a:ext>
            </a:extLst>
          </p:cNvPr>
          <p:cNvSpPr>
            <a:spLocks noGrp="1"/>
          </p:cNvSpPr>
          <p:nvPr>
            <p:ph type="body" sz="quarter" idx="41"/>
          </p:nvPr>
        </p:nvSpPr>
        <p:spPr>
          <a:xfrm>
            <a:off x="9120004" y="4732220"/>
            <a:ext cx="1052402" cy="457200"/>
          </a:xfrm>
        </p:spPr>
        <p:txBody>
          <a:bodyPr/>
          <a:lstStyle>
            <a:lvl1pPr marL="0" indent="0" algn="ctr">
              <a:buNone/>
              <a:defRPr sz="2000" b="1">
                <a:latin typeface="+mj-lt"/>
              </a:defRPr>
            </a:lvl1pPr>
          </a:lstStyle>
          <a:p>
            <a:pPr lvl="0"/>
            <a:r>
              <a:rPr lang="ru-RU"/>
              <a:t>Образец текста</a:t>
            </a:r>
          </a:p>
        </p:txBody>
      </p:sp>
      <p:sp>
        <p:nvSpPr>
          <p:cNvPr id="195" name="Text Placeholder 187">
            <a:extLst>
              <a:ext uri="{FF2B5EF4-FFF2-40B4-BE49-F238E27FC236}">
                <a16:creationId xmlns="" xmlns:a16="http://schemas.microsoft.com/office/drawing/2014/main" id="{0391D037-768F-7C41-9193-3E5EC1C1FA84}"/>
              </a:ext>
            </a:extLst>
          </p:cNvPr>
          <p:cNvSpPr>
            <a:spLocks noGrp="1"/>
          </p:cNvSpPr>
          <p:nvPr>
            <p:ph type="body" sz="quarter" idx="42"/>
          </p:nvPr>
        </p:nvSpPr>
        <p:spPr>
          <a:xfrm>
            <a:off x="10542587" y="5175571"/>
            <a:ext cx="1052402" cy="457200"/>
          </a:xfrm>
        </p:spPr>
        <p:txBody>
          <a:bodyPr/>
          <a:lstStyle>
            <a:lvl1pPr marL="0" indent="0" algn="ctr">
              <a:buNone/>
              <a:defRPr sz="2000" b="1">
                <a:latin typeface="+mj-lt"/>
              </a:defRPr>
            </a:lvl1pPr>
          </a:lstStyle>
          <a:p>
            <a:pPr lvl="0"/>
            <a:r>
              <a:rPr lang="ru-RU"/>
              <a:t>Образец текста</a:t>
            </a:r>
          </a:p>
        </p:txBody>
      </p:sp>
      <p:sp>
        <p:nvSpPr>
          <p:cNvPr id="197" name="Text Placeholder 196">
            <a:extLst>
              <a:ext uri="{FF2B5EF4-FFF2-40B4-BE49-F238E27FC236}">
                <a16:creationId xmlns="" xmlns:a16="http://schemas.microsoft.com/office/drawing/2014/main" id="{F53EC25E-B700-5044-83F5-B1E3A566574E}"/>
              </a:ext>
            </a:extLst>
          </p:cNvPr>
          <p:cNvSpPr>
            <a:spLocks noGrp="1"/>
          </p:cNvSpPr>
          <p:nvPr>
            <p:ph type="body" sz="quarter" idx="43"/>
          </p:nvPr>
        </p:nvSpPr>
        <p:spPr>
          <a:xfrm>
            <a:off x="267006" y="5237971"/>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8" name="Text Placeholder 196">
            <a:extLst>
              <a:ext uri="{FF2B5EF4-FFF2-40B4-BE49-F238E27FC236}">
                <a16:creationId xmlns="" xmlns:a16="http://schemas.microsoft.com/office/drawing/2014/main" id="{A6F63A17-65A7-FB46-B349-B45E358E80C0}"/>
              </a:ext>
            </a:extLst>
          </p:cNvPr>
          <p:cNvSpPr>
            <a:spLocks noGrp="1"/>
          </p:cNvSpPr>
          <p:nvPr>
            <p:ph type="body" sz="quarter" idx="44"/>
          </p:nvPr>
        </p:nvSpPr>
        <p:spPr>
          <a:xfrm>
            <a:off x="1653786" y="572222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9" name="Text Placeholder 196">
            <a:extLst>
              <a:ext uri="{FF2B5EF4-FFF2-40B4-BE49-F238E27FC236}">
                <a16:creationId xmlns="" xmlns:a16="http://schemas.microsoft.com/office/drawing/2014/main" id="{789FF4F7-C191-8E4A-8CAD-AD38AB565CE5}"/>
              </a:ext>
            </a:extLst>
          </p:cNvPr>
          <p:cNvSpPr>
            <a:spLocks noGrp="1"/>
          </p:cNvSpPr>
          <p:nvPr>
            <p:ph type="body" sz="quarter" idx="45"/>
          </p:nvPr>
        </p:nvSpPr>
        <p:spPr>
          <a:xfrm>
            <a:off x="3018595" y="5297656"/>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0" name="Text Placeholder 196">
            <a:extLst>
              <a:ext uri="{FF2B5EF4-FFF2-40B4-BE49-F238E27FC236}">
                <a16:creationId xmlns="" xmlns:a16="http://schemas.microsoft.com/office/drawing/2014/main" id="{755C929D-F906-9D47-9634-16AE4F88C3A1}"/>
              </a:ext>
            </a:extLst>
          </p:cNvPr>
          <p:cNvSpPr>
            <a:spLocks noGrp="1"/>
          </p:cNvSpPr>
          <p:nvPr>
            <p:ph type="body" sz="quarter" idx="46"/>
          </p:nvPr>
        </p:nvSpPr>
        <p:spPr>
          <a:xfrm>
            <a:off x="4631843" y="5781794"/>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1" name="Text Placeholder 196">
            <a:extLst>
              <a:ext uri="{FF2B5EF4-FFF2-40B4-BE49-F238E27FC236}">
                <a16:creationId xmlns="" xmlns:a16="http://schemas.microsoft.com/office/drawing/2014/main" id="{B5AB911E-87F7-1A45-A722-51A7697AFB9D}"/>
              </a:ext>
            </a:extLst>
          </p:cNvPr>
          <p:cNvSpPr>
            <a:spLocks noGrp="1"/>
          </p:cNvSpPr>
          <p:nvPr>
            <p:ph type="body" sz="quarter" idx="47"/>
          </p:nvPr>
        </p:nvSpPr>
        <p:spPr>
          <a:xfrm>
            <a:off x="5982463" y="531127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2" name="Text Placeholder 196">
            <a:extLst>
              <a:ext uri="{FF2B5EF4-FFF2-40B4-BE49-F238E27FC236}">
                <a16:creationId xmlns="" xmlns:a16="http://schemas.microsoft.com/office/drawing/2014/main" id="{C1D9237A-AA77-4644-B99A-1CC8F83AF95F}"/>
              </a:ext>
            </a:extLst>
          </p:cNvPr>
          <p:cNvSpPr>
            <a:spLocks noGrp="1"/>
          </p:cNvSpPr>
          <p:nvPr>
            <p:ph type="body" sz="quarter" idx="48"/>
          </p:nvPr>
        </p:nvSpPr>
        <p:spPr>
          <a:xfrm>
            <a:off x="7310491" y="578179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3" name="Text Placeholder 196">
            <a:extLst>
              <a:ext uri="{FF2B5EF4-FFF2-40B4-BE49-F238E27FC236}">
                <a16:creationId xmlns="" xmlns:a16="http://schemas.microsoft.com/office/drawing/2014/main" id="{57DBF5DC-F151-9649-A43C-AD04058AB5CC}"/>
              </a:ext>
            </a:extLst>
          </p:cNvPr>
          <p:cNvSpPr>
            <a:spLocks noGrp="1"/>
          </p:cNvSpPr>
          <p:nvPr>
            <p:ph type="body" sz="quarter" idx="49"/>
          </p:nvPr>
        </p:nvSpPr>
        <p:spPr>
          <a:xfrm>
            <a:off x="9037646" y="526230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4" name="Text Placeholder 196">
            <a:extLst>
              <a:ext uri="{FF2B5EF4-FFF2-40B4-BE49-F238E27FC236}">
                <a16:creationId xmlns="" xmlns:a16="http://schemas.microsoft.com/office/drawing/2014/main" id="{94834824-43C5-EC48-8FDD-22A258F81146}"/>
              </a:ext>
            </a:extLst>
          </p:cNvPr>
          <p:cNvSpPr>
            <a:spLocks noGrp="1"/>
          </p:cNvSpPr>
          <p:nvPr>
            <p:ph type="body" sz="quarter" idx="50"/>
          </p:nvPr>
        </p:nvSpPr>
        <p:spPr>
          <a:xfrm>
            <a:off x="10430996" y="5734958"/>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Tree>
  </p:cSld>
  <p:clrMapOvr>
    <a:masterClrMapping/>
  </p:clrMapOvr>
  <p:transition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D72121A-7D23-4EF5-A67F-BA7CE4F2A3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0A7A5F02-CF35-4400-94AC-BFF67B5701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08F3672-BA96-4C79-ACC9-543CA2A8B6F6}"/>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5" name="Нижний колонтитул 4">
            <a:extLst>
              <a:ext uri="{FF2B5EF4-FFF2-40B4-BE49-F238E27FC236}">
                <a16:creationId xmlns="" xmlns:a16="http://schemas.microsoft.com/office/drawing/2014/main" id="{AD48438E-E447-426C-9CFF-A5819ABBA7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3ED55BE-77AE-4B76-AC1F-A2322A29B2D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110580550"/>
      </p:ext>
    </p:extLst>
  </p:cSld>
  <p:clrMapOvr>
    <a:masterClrMapping/>
  </p:clrMapOvr>
  <p:transition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932DEC-B706-472F-9286-658E573A82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130E1FA9-8BD7-4271-A2BF-94ADE00D7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B1BDE1FE-9357-420D-B9A1-C1AFD5990B49}"/>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5" name="Нижний колонтитул 4">
            <a:extLst>
              <a:ext uri="{FF2B5EF4-FFF2-40B4-BE49-F238E27FC236}">
                <a16:creationId xmlns="" xmlns:a16="http://schemas.microsoft.com/office/drawing/2014/main" id="{9CD7501E-D379-41E8-AD9A-136F68C43F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98A79AF-6922-4A76-9EFA-574A193EDA21}"/>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47915790"/>
      </p:ext>
    </p:extLst>
  </p:cSld>
  <p:clrMapOvr>
    <a:masterClrMapping/>
  </p:clrMapOvr>
  <p:transition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5C028B8-E323-478C-8D5B-E7305C3D1D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2F58972-F854-4A8D-8CAD-0CCE0EED92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86B583D8-0632-4793-B0B9-780A51DB0B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B04ACDF4-F246-4DEA-879A-B12F587A1557}"/>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6" name="Нижний колонтитул 5">
            <a:extLst>
              <a:ext uri="{FF2B5EF4-FFF2-40B4-BE49-F238E27FC236}">
                <a16:creationId xmlns="" xmlns:a16="http://schemas.microsoft.com/office/drawing/2014/main" id="{BCF2889B-48FC-4676-B5DD-15AFAEA6DF5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70DF8572-24BE-49BB-9704-0ACD6CD423BD}"/>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995775286"/>
      </p:ext>
    </p:extLst>
  </p:cSld>
  <p:clrMapOvr>
    <a:masterClrMapping/>
  </p:clrMapOvr>
  <p:transition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73F79F7-BB33-44B2-9FB1-0DEAEC33C0B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268D8910-E88F-4721-9088-E07D84C05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994FB60-9400-4465-8B28-9E9BE354850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A771C41D-5E65-46D2-A452-A25F1EA0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5689DC79-6364-44AE-885A-5B5A67E0E4C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99F41167-A4DD-4C7C-921C-86D2BBACBDCE}"/>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8" name="Нижний колонтитул 7">
            <a:extLst>
              <a:ext uri="{FF2B5EF4-FFF2-40B4-BE49-F238E27FC236}">
                <a16:creationId xmlns="" xmlns:a16="http://schemas.microsoft.com/office/drawing/2014/main" id="{6D8942D6-5BD8-4C05-A16E-AC7FA71010F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B0AB5AAB-0D91-4F8C-92EA-B6F2D25532DB}"/>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470424690"/>
      </p:ext>
    </p:extLst>
  </p:cSld>
  <p:clrMapOvr>
    <a:masterClrMapping/>
  </p:clrMapOvr>
  <p:transition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697863-D400-4DA5-A9A3-77F54E16A7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2946E162-F224-42CE-A5C2-0085B0381F4C}"/>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4" name="Нижний колонтитул 3">
            <a:extLst>
              <a:ext uri="{FF2B5EF4-FFF2-40B4-BE49-F238E27FC236}">
                <a16:creationId xmlns="" xmlns:a16="http://schemas.microsoft.com/office/drawing/2014/main" id="{E634A631-DEF7-403A-B094-1E36DE5C58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52E45789-B79B-4F4B-B202-0CE071E20287}"/>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245418214"/>
      </p:ext>
    </p:extLst>
  </p:cSld>
  <p:clrMapOvr>
    <a:masterClrMapping/>
  </p:clrMapOvr>
  <p:transition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009E8BFE-98BB-4A4F-ABC4-46DA78B3EB8D}"/>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3" name="Нижний колонтитул 2">
            <a:extLst>
              <a:ext uri="{FF2B5EF4-FFF2-40B4-BE49-F238E27FC236}">
                <a16:creationId xmlns="" xmlns:a16="http://schemas.microsoft.com/office/drawing/2014/main" id="{3E2860ED-3FFA-4BE9-80DA-F0502BF6D56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ECD30648-4C64-4278-B0D7-14414175C7A2}"/>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73806245"/>
      </p:ext>
    </p:extLst>
  </p:cSld>
  <p:clrMapOvr>
    <a:masterClrMapping/>
  </p:clrMapOvr>
  <p:transition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1111C5-F2B2-4016-AE0F-1E8C9724EB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AF73A2D7-7F91-4F7A-9E1F-864D293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D7B33C2E-5056-4E0E-B25F-80D2D1C0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A0EF1C9B-8FF3-45F4-8E03-7A22B7413661}"/>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6" name="Нижний колонтитул 5">
            <a:extLst>
              <a:ext uri="{FF2B5EF4-FFF2-40B4-BE49-F238E27FC236}">
                <a16:creationId xmlns="" xmlns:a16="http://schemas.microsoft.com/office/drawing/2014/main" id="{7897E485-23B9-486A-87AE-0DE927D99F1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493003C-BBCE-49DD-8C0E-20B4D3601CEE}"/>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02708659"/>
      </p:ext>
    </p:extLst>
  </p:cSld>
  <p:clrMapOvr>
    <a:masterClrMapping/>
  </p:clrMapOvr>
  <p:transition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68018B2-7BAF-444F-9ECA-3BC492CBE0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075B5BBD-B6D3-4B35-9B3B-A0C5C7F85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4069F585-CA75-42CF-8C69-36DBA5B9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3F14A456-067F-4EEA-8989-9E5E71F6EFC1}"/>
              </a:ext>
            </a:extLst>
          </p:cNvPr>
          <p:cNvSpPr>
            <a:spLocks noGrp="1"/>
          </p:cNvSpPr>
          <p:nvPr>
            <p:ph type="dt" sz="half" idx="10"/>
          </p:nvPr>
        </p:nvSpPr>
        <p:spPr/>
        <p:txBody>
          <a:bodyPr/>
          <a:lstStyle/>
          <a:p>
            <a:fld id="{50CE1DD2-3696-4F20-8405-5788BDCF82FD}" type="datetimeFigureOut">
              <a:rPr lang="ru-RU" smtClean="0"/>
              <a:pPr/>
              <a:t>09.04.2021</a:t>
            </a:fld>
            <a:endParaRPr lang="ru-RU"/>
          </a:p>
        </p:txBody>
      </p:sp>
      <p:sp>
        <p:nvSpPr>
          <p:cNvPr id="6" name="Нижний колонтитул 5">
            <a:extLst>
              <a:ext uri="{FF2B5EF4-FFF2-40B4-BE49-F238E27FC236}">
                <a16:creationId xmlns="" xmlns:a16="http://schemas.microsoft.com/office/drawing/2014/main" id="{54427EE3-D6BC-4AB0-B982-AE557CE5B8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DBFC7C7-F143-4FCD-BB0B-9E09C0849A8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6536967"/>
      </p:ext>
    </p:extLst>
  </p:cSld>
  <p:clrMapOvr>
    <a:masterClrMapping/>
  </p:clrMapOvr>
  <p:transition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0644D07-25B0-4950-B3B6-AE44ECD12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5D4C6174-F833-41C2-8F08-FD28534E0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9D49FE4-92B1-43EF-933E-3C3D4E67D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1DD2-3696-4F20-8405-5788BDCF82FD}" type="datetimeFigureOut">
              <a:rPr lang="ru-RU" smtClean="0"/>
              <a:pPr/>
              <a:t>09.04.2021</a:t>
            </a:fld>
            <a:endParaRPr lang="ru-RU"/>
          </a:p>
        </p:txBody>
      </p:sp>
      <p:sp>
        <p:nvSpPr>
          <p:cNvPr id="5" name="Нижний колонтитул 4">
            <a:extLst>
              <a:ext uri="{FF2B5EF4-FFF2-40B4-BE49-F238E27FC236}">
                <a16:creationId xmlns="" xmlns:a16="http://schemas.microsoft.com/office/drawing/2014/main" id="{EE2AB5CB-83D5-42CF-9936-603ECB66C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71F49B34-7AEC-4F6C-84C2-D3D470113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A83C-743D-4C40-AE2D-02FA1556BFE5}" type="slidenum">
              <a:rPr lang="ru-RU" smtClean="0"/>
              <a:pPr/>
              <a:t>‹#›</a:t>
            </a:fld>
            <a:endParaRPr lang="ru-RU"/>
          </a:p>
        </p:txBody>
      </p:sp>
    </p:spTree>
    <p:extLst>
      <p:ext uri="{BB962C8B-B14F-4D97-AF65-F5344CB8AC3E}">
        <p14:creationId xmlns:p14="http://schemas.microsoft.com/office/powerpoint/2010/main" val="35650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bstract image">
            <a:extLst>
              <a:ext uri="{FF2B5EF4-FFF2-40B4-BE49-F238E27FC236}">
                <a16:creationId xmlns=""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71503" y="395416"/>
            <a:ext cx="5012724" cy="6104237"/>
          </a:xfrm>
          <a:prstGeom prst="rect">
            <a:avLst/>
          </a:prstGeom>
          <a:ln>
            <a:noFill/>
          </a:ln>
          <a:effectLst>
            <a:softEdge rad="112500"/>
          </a:effectLst>
        </p:spPr>
      </p:pic>
      <p:sp>
        <p:nvSpPr>
          <p:cNvPr id="11" name="矩形 236"/>
          <p:cNvSpPr/>
          <p:nvPr/>
        </p:nvSpPr>
        <p:spPr>
          <a:xfrm>
            <a:off x="1853514" y="3956143"/>
            <a:ext cx="5139528" cy="1060700"/>
          </a:xfrm>
          <a:prstGeom prst="rect">
            <a:avLst/>
          </a:prstGeom>
          <a:solidFill>
            <a:srgbClr val="29ABE2"/>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2" name="组合 237"/>
          <p:cNvGrpSpPr/>
          <p:nvPr/>
        </p:nvGrpSpPr>
        <p:grpSpPr>
          <a:xfrm>
            <a:off x="2151545" y="3954164"/>
            <a:ext cx="1484284" cy="1037967"/>
            <a:chOff x="3328416" y="4926867"/>
            <a:chExt cx="1883664" cy="1080000"/>
          </a:xfrm>
        </p:grpSpPr>
        <p:sp>
          <p:nvSpPr>
            <p:cNvPr id="13" name="五边形 238"/>
            <p:cNvSpPr/>
            <p:nvPr/>
          </p:nvSpPr>
          <p:spPr>
            <a:xfrm>
              <a:off x="3328416" y="4926867"/>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4" name="直接连接符 239"/>
            <p:cNvCxnSpPr/>
            <p:nvPr/>
          </p:nvCxnSpPr>
          <p:spPr>
            <a:xfrm>
              <a:off x="3555223" y="5086169"/>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5" name="矩形 240"/>
          <p:cNvSpPr/>
          <p:nvPr/>
        </p:nvSpPr>
        <p:spPr>
          <a:xfrm>
            <a:off x="1837574" y="2717270"/>
            <a:ext cx="5008069" cy="965043"/>
          </a:xfrm>
          <a:prstGeom prst="rect">
            <a:avLst/>
          </a:prstGeom>
          <a:solidFill>
            <a:srgbClr val="A3D8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6" name="组合 241"/>
          <p:cNvGrpSpPr/>
          <p:nvPr/>
        </p:nvGrpSpPr>
        <p:grpSpPr>
          <a:xfrm>
            <a:off x="2125361" y="2717272"/>
            <a:ext cx="1433384" cy="965041"/>
            <a:chOff x="2970127" y="3846621"/>
            <a:chExt cx="2252379" cy="1516437"/>
          </a:xfrm>
        </p:grpSpPr>
        <p:sp>
          <p:nvSpPr>
            <p:cNvPr id="17" name="五边形 242"/>
            <p:cNvSpPr/>
            <p:nvPr/>
          </p:nvSpPr>
          <p:spPr>
            <a:xfrm>
              <a:off x="2970127" y="3846621"/>
              <a:ext cx="2252379" cy="1516437"/>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8" name="直接连接符 243"/>
            <p:cNvCxnSpPr/>
            <p:nvPr/>
          </p:nvCxnSpPr>
          <p:spPr>
            <a:xfrm>
              <a:off x="3328416" y="4005925"/>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9" name="矩形 244"/>
          <p:cNvSpPr/>
          <p:nvPr/>
        </p:nvSpPr>
        <p:spPr>
          <a:xfrm>
            <a:off x="1788145" y="1309817"/>
            <a:ext cx="4835074" cy="1161536"/>
          </a:xfrm>
          <a:prstGeom prst="rect">
            <a:avLst/>
          </a:prstGeom>
          <a:solidFill>
            <a:srgbClr val="FB9E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20" name="组合 245"/>
          <p:cNvGrpSpPr/>
          <p:nvPr/>
        </p:nvGrpSpPr>
        <p:grpSpPr>
          <a:xfrm>
            <a:off x="2105759" y="1331587"/>
            <a:ext cx="1452985" cy="1136822"/>
            <a:chOff x="2816352" y="2793908"/>
            <a:chExt cx="1883664" cy="1080000"/>
          </a:xfrm>
        </p:grpSpPr>
        <p:sp>
          <p:nvSpPr>
            <p:cNvPr id="21" name="五边形 246"/>
            <p:cNvSpPr/>
            <p:nvPr/>
          </p:nvSpPr>
          <p:spPr>
            <a:xfrm>
              <a:off x="2816352" y="2793908"/>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22" name="直接连接符 247"/>
            <p:cNvCxnSpPr/>
            <p:nvPr/>
          </p:nvCxnSpPr>
          <p:spPr>
            <a:xfrm>
              <a:off x="3072384" y="2953210"/>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35" name="文本框 32"/>
          <p:cNvSpPr txBox="1"/>
          <p:nvPr/>
        </p:nvSpPr>
        <p:spPr>
          <a:xfrm>
            <a:off x="3690111" y="2924544"/>
            <a:ext cx="3007250" cy="58477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lvl="0" defTabSz="913901">
              <a:defRPr/>
            </a:pPr>
            <a:r>
              <a:rPr lang="kk-KZ" sz="3200" b="1" dirty="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Let's</a:t>
            </a:r>
            <a:r>
              <a:rPr lang="kk-K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talk?</a:t>
            </a:r>
            <a:r>
              <a:rPr lang="kk-KZ" sz="3200" b="1" dirty="0">
                <a:solidFill>
                  <a:srgbClr val="002060"/>
                </a:solidFill>
                <a:latin typeface="Times New Roman" pitchFamily="18" charset="0"/>
                <a:cs typeface="Times New Roman" pitchFamily="18" charset="0"/>
              </a:rPr>
              <a:t>”</a:t>
            </a:r>
            <a:endParaRPr kumimoji="0" lang="zh-CN" altLang="en-US" b="0" i="0" u="none" strike="noStrike" kern="0" cap="none" spc="0" normalizeH="0" baseline="0" noProof="0" dirty="0">
              <a:ln>
                <a:noFill/>
              </a:ln>
              <a:solidFill>
                <a:srgbClr val="002060"/>
              </a:solidFill>
              <a:effectLst/>
              <a:uLnTx/>
              <a:uFillTx/>
              <a:latin typeface="+mn-lt"/>
              <a:ea typeface="时尚中黑简体" panose="01010104010101010101" pitchFamily="2" charset="-122"/>
            </a:endParaRPr>
          </a:p>
        </p:txBody>
      </p:sp>
      <p:sp>
        <p:nvSpPr>
          <p:cNvPr id="37" name="文本框 34"/>
          <p:cNvSpPr txBox="1"/>
          <p:nvPr/>
        </p:nvSpPr>
        <p:spPr>
          <a:xfrm>
            <a:off x="3835113" y="1532050"/>
            <a:ext cx="2452146"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Поговорим?</a:t>
            </a:r>
          </a:p>
        </p:txBody>
      </p:sp>
      <p:sp>
        <p:nvSpPr>
          <p:cNvPr id="38" name="文本框 35"/>
          <p:cNvSpPr txBox="1"/>
          <p:nvPr/>
        </p:nvSpPr>
        <p:spPr>
          <a:xfrm>
            <a:off x="3745122" y="4194105"/>
            <a:ext cx="3068853"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Әңгімелесейік?</a:t>
            </a:r>
          </a:p>
        </p:txBody>
      </p:sp>
      <p:grpSp>
        <p:nvGrpSpPr>
          <p:cNvPr id="47" name="组合 272"/>
          <p:cNvGrpSpPr>
            <a:grpSpLocks noChangeAspect="1"/>
          </p:cNvGrpSpPr>
          <p:nvPr/>
        </p:nvGrpSpPr>
        <p:grpSpPr>
          <a:xfrm>
            <a:off x="87056" y="1482811"/>
            <a:ext cx="748269" cy="821272"/>
            <a:chOff x="5115661" y="2074341"/>
            <a:chExt cx="234595" cy="257483"/>
          </a:xfrm>
          <a:solidFill>
            <a:srgbClr val="7B25A1"/>
          </a:solidFill>
        </p:grpSpPr>
        <p:sp>
          <p:nvSpPr>
            <p:cNvPr id="48" name="Freeform 5"/>
            <p:cNvSpPr/>
            <p:nvPr/>
          </p:nvSpPr>
          <p:spPr bwMode="auto">
            <a:xfrm>
              <a:off x="5115661" y="2211665"/>
              <a:ext cx="99178" cy="120158"/>
            </a:xfrm>
            <a:custGeom>
              <a:avLst/>
              <a:gdLst>
                <a:gd name="T0" fmla="*/ 1 w 22"/>
                <a:gd name="T1" fmla="*/ 0 h 26"/>
                <a:gd name="T2" fmla="*/ 20 w 22"/>
                <a:gd name="T3" fmla="*/ 0 h 26"/>
                <a:gd name="T4" fmla="*/ 22 w 22"/>
                <a:gd name="T5" fmla="*/ 2 h 26"/>
                <a:gd name="T6" fmla="*/ 20 w 22"/>
                <a:gd name="T7" fmla="*/ 3 h 26"/>
                <a:gd name="T8" fmla="*/ 2 w 22"/>
                <a:gd name="T9" fmla="*/ 3 h 26"/>
                <a:gd name="T10" fmla="*/ 2 w 22"/>
                <a:gd name="T11" fmla="*/ 25 h 26"/>
                <a:gd name="T12" fmla="*/ 1 w 22"/>
                <a:gd name="T13" fmla="*/ 26 h 26"/>
                <a:gd name="T14" fmla="*/ 0 w 22"/>
                <a:gd name="T15" fmla="*/ 25 h 26"/>
                <a:gd name="T16" fmla="*/ 0 w 22"/>
                <a:gd name="T17" fmla="*/ 2 h 26"/>
                <a:gd name="T18" fmla="*/ 1 w 2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6">
                  <a:moveTo>
                    <a:pt x="1" y="0"/>
                  </a:moveTo>
                  <a:cubicBezTo>
                    <a:pt x="20" y="0"/>
                    <a:pt x="20" y="0"/>
                    <a:pt x="20" y="0"/>
                  </a:cubicBezTo>
                  <a:cubicBezTo>
                    <a:pt x="21" y="0"/>
                    <a:pt x="22" y="1"/>
                    <a:pt x="22" y="2"/>
                  </a:cubicBezTo>
                  <a:cubicBezTo>
                    <a:pt x="22" y="2"/>
                    <a:pt x="21" y="3"/>
                    <a:pt x="20" y="3"/>
                  </a:cubicBezTo>
                  <a:cubicBezTo>
                    <a:pt x="2" y="3"/>
                    <a:pt x="2" y="3"/>
                    <a:pt x="2" y="3"/>
                  </a:cubicBezTo>
                  <a:cubicBezTo>
                    <a:pt x="2" y="25"/>
                    <a:pt x="2" y="25"/>
                    <a:pt x="2" y="25"/>
                  </a:cubicBezTo>
                  <a:cubicBezTo>
                    <a:pt x="2" y="25"/>
                    <a:pt x="2" y="26"/>
                    <a:pt x="1" y="26"/>
                  </a:cubicBezTo>
                  <a:cubicBezTo>
                    <a:pt x="1" y="26"/>
                    <a:pt x="0" y="25"/>
                    <a:pt x="0" y="25"/>
                  </a:cubicBezTo>
                  <a:cubicBezTo>
                    <a:pt x="0" y="2"/>
                    <a:pt x="0" y="2"/>
                    <a:pt x="0" y="2"/>
                  </a:cubicBezTo>
                  <a:cubicBezTo>
                    <a:pt x="0" y="1"/>
                    <a:pt x="1" y="0"/>
                    <a:pt x="1" y="0"/>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49" name="Freeform 6"/>
            <p:cNvSpPr/>
            <p:nvPr/>
          </p:nvSpPr>
          <p:spPr bwMode="auto">
            <a:xfrm>
              <a:off x="5123290" y="2080062"/>
              <a:ext cx="36239" cy="127787"/>
            </a:xfrm>
            <a:custGeom>
              <a:avLst/>
              <a:gdLst>
                <a:gd name="T0" fmla="*/ 8 w 8"/>
                <a:gd name="T1" fmla="*/ 24 h 28"/>
                <a:gd name="T2" fmla="*/ 8 w 8"/>
                <a:gd name="T3" fmla="*/ 4 h 28"/>
                <a:gd name="T4" fmla="*/ 4 w 8"/>
                <a:gd name="T5" fmla="*/ 0 h 28"/>
                <a:gd name="T6" fmla="*/ 0 w 8"/>
                <a:gd name="T7" fmla="*/ 4 h 28"/>
                <a:gd name="T8" fmla="*/ 0 w 8"/>
                <a:gd name="T9" fmla="*/ 24 h 28"/>
                <a:gd name="T10" fmla="*/ 4 w 8"/>
                <a:gd name="T11" fmla="*/ 28 h 28"/>
                <a:gd name="T12" fmla="*/ 8 w 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8" y="24"/>
                  </a:move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ubicBezTo>
                    <a:pt x="6" y="28"/>
                    <a:pt x="8" y="26"/>
                    <a:pt x="8"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0" name="Freeform 7"/>
            <p:cNvSpPr/>
            <p:nvPr/>
          </p:nvSpPr>
          <p:spPr bwMode="auto">
            <a:xfrm>
              <a:off x="5174787" y="2074341"/>
              <a:ext cx="154490" cy="257483"/>
            </a:xfrm>
            <a:custGeom>
              <a:avLst/>
              <a:gdLst>
                <a:gd name="T0" fmla="*/ 3 w 34"/>
                <a:gd name="T1" fmla="*/ 50 h 56"/>
                <a:gd name="T2" fmla="*/ 4 w 34"/>
                <a:gd name="T3" fmla="*/ 55 h 56"/>
                <a:gd name="T4" fmla="*/ 7 w 34"/>
                <a:gd name="T5" fmla="*/ 56 h 56"/>
                <a:gd name="T6" fmla="*/ 10 w 34"/>
                <a:gd name="T7" fmla="*/ 54 h 56"/>
                <a:gd name="T8" fmla="*/ 18 w 34"/>
                <a:gd name="T9" fmla="*/ 41 h 56"/>
                <a:gd name="T10" fmla="*/ 33 w 34"/>
                <a:gd name="T11" fmla="*/ 41 h 56"/>
                <a:gd name="T12" fmla="*/ 34 w 34"/>
                <a:gd name="T13" fmla="*/ 40 h 56"/>
                <a:gd name="T14" fmla="*/ 34 w 34"/>
                <a:gd name="T15" fmla="*/ 30 h 56"/>
                <a:gd name="T16" fmla="*/ 23 w 34"/>
                <a:gd name="T17" fmla="*/ 13 h 56"/>
                <a:gd name="T18" fmla="*/ 21 w 34"/>
                <a:gd name="T19" fmla="*/ 14 h 56"/>
                <a:gd name="T20" fmla="*/ 25 w 34"/>
                <a:gd name="T21" fmla="*/ 7 h 56"/>
                <a:gd name="T22" fmla="*/ 18 w 34"/>
                <a:gd name="T23" fmla="*/ 0 h 56"/>
                <a:gd name="T24" fmla="*/ 10 w 34"/>
                <a:gd name="T25" fmla="*/ 7 h 56"/>
                <a:gd name="T26" fmla="*/ 18 w 34"/>
                <a:gd name="T27" fmla="*/ 15 h 56"/>
                <a:gd name="T28" fmla="*/ 20 w 34"/>
                <a:gd name="T29" fmla="*/ 14 h 56"/>
                <a:gd name="T30" fmla="*/ 15 w 34"/>
                <a:gd name="T31" fmla="*/ 19 h 56"/>
                <a:gd name="T32" fmla="*/ 4 w 34"/>
                <a:gd name="T33" fmla="*/ 22 h 56"/>
                <a:gd name="T34" fmla="*/ 1 w 34"/>
                <a:gd name="T35" fmla="*/ 24 h 56"/>
                <a:gd name="T36" fmla="*/ 1 w 34"/>
                <a:gd name="T37" fmla="*/ 27 h 56"/>
                <a:gd name="T38" fmla="*/ 5 w 34"/>
                <a:gd name="T39" fmla="*/ 30 h 56"/>
                <a:gd name="T40" fmla="*/ 5 w 34"/>
                <a:gd name="T41" fmla="*/ 30 h 56"/>
                <a:gd name="T42" fmla="*/ 13 w 34"/>
                <a:gd name="T43" fmla="*/ 28 h 56"/>
                <a:gd name="T44" fmla="*/ 13 w 34"/>
                <a:gd name="T45" fmla="*/ 30 h 56"/>
                <a:gd name="T46" fmla="*/ 13 w 34"/>
                <a:gd name="T47" fmla="*/ 33 h 56"/>
                <a:gd name="T48" fmla="*/ 3 w 34"/>
                <a:gd name="T4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 y="50"/>
                  </a:moveTo>
                  <a:cubicBezTo>
                    <a:pt x="2" y="51"/>
                    <a:pt x="3" y="54"/>
                    <a:pt x="4" y="55"/>
                  </a:cubicBezTo>
                  <a:cubicBezTo>
                    <a:pt x="5" y="56"/>
                    <a:pt x="6" y="56"/>
                    <a:pt x="7" y="56"/>
                  </a:cubicBezTo>
                  <a:cubicBezTo>
                    <a:pt x="8" y="56"/>
                    <a:pt x="9" y="55"/>
                    <a:pt x="10" y="54"/>
                  </a:cubicBezTo>
                  <a:cubicBezTo>
                    <a:pt x="18" y="41"/>
                    <a:pt x="18" y="41"/>
                    <a:pt x="18" y="41"/>
                  </a:cubicBezTo>
                  <a:cubicBezTo>
                    <a:pt x="33" y="41"/>
                    <a:pt x="33" y="41"/>
                    <a:pt x="33" y="41"/>
                  </a:cubicBezTo>
                  <a:cubicBezTo>
                    <a:pt x="34" y="41"/>
                    <a:pt x="34" y="40"/>
                    <a:pt x="34" y="40"/>
                  </a:cubicBezTo>
                  <a:cubicBezTo>
                    <a:pt x="34" y="30"/>
                    <a:pt x="34" y="30"/>
                    <a:pt x="34" y="30"/>
                  </a:cubicBezTo>
                  <a:cubicBezTo>
                    <a:pt x="34" y="20"/>
                    <a:pt x="29" y="13"/>
                    <a:pt x="23" y="13"/>
                  </a:cubicBezTo>
                  <a:cubicBezTo>
                    <a:pt x="23" y="13"/>
                    <a:pt x="22" y="13"/>
                    <a:pt x="21" y="14"/>
                  </a:cubicBezTo>
                  <a:cubicBezTo>
                    <a:pt x="24" y="12"/>
                    <a:pt x="25" y="10"/>
                    <a:pt x="25" y="7"/>
                  </a:cubicBezTo>
                  <a:cubicBezTo>
                    <a:pt x="25" y="3"/>
                    <a:pt x="22" y="0"/>
                    <a:pt x="18" y="0"/>
                  </a:cubicBezTo>
                  <a:cubicBezTo>
                    <a:pt x="14" y="0"/>
                    <a:pt x="10" y="3"/>
                    <a:pt x="10" y="7"/>
                  </a:cubicBezTo>
                  <a:cubicBezTo>
                    <a:pt x="10" y="11"/>
                    <a:pt x="14" y="15"/>
                    <a:pt x="18" y="15"/>
                  </a:cubicBezTo>
                  <a:cubicBezTo>
                    <a:pt x="18" y="15"/>
                    <a:pt x="19" y="15"/>
                    <a:pt x="20" y="14"/>
                  </a:cubicBezTo>
                  <a:cubicBezTo>
                    <a:pt x="18" y="15"/>
                    <a:pt x="16" y="17"/>
                    <a:pt x="15" y="19"/>
                  </a:cubicBezTo>
                  <a:cubicBezTo>
                    <a:pt x="4" y="22"/>
                    <a:pt x="4" y="22"/>
                    <a:pt x="4" y="22"/>
                  </a:cubicBezTo>
                  <a:cubicBezTo>
                    <a:pt x="3" y="22"/>
                    <a:pt x="2" y="23"/>
                    <a:pt x="1" y="24"/>
                  </a:cubicBezTo>
                  <a:cubicBezTo>
                    <a:pt x="0" y="25"/>
                    <a:pt x="0" y="26"/>
                    <a:pt x="1" y="27"/>
                  </a:cubicBezTo>
                  <a:cubicBezTo>
                    <a:pt x="1" y="29"/>
                    <a:pt x="3" y="30"/>
                    <a:pt x="5" y="30"/>
                  </a:cubicBezTo>
                  <a:cubicBezTo>
                    <a:pt x="5" y="30"/>
                    <a:pt x="5" y="30"/>
                    <a:pt x="5" y="30"/>
                  </a:cubicBezTo>
                  <a:cubicBezTo>
                    <a:pt x="13" y="28"/>
                    <a:pt x="13" y="28"/>
                    <a:pt x="13" y="28"/>
                  </a:cubicBezTo>
                  <a:cubicBezTo>
                    <a:pt x="13" y="29"/>
                    <a:pt x="13" y="30"/>
                    <a:pt x="13" y="30"/>
                  </a:cubicBezTo>
                  <a:cubicBezTo>
                    <a:pt x="13" y="33"/>
                    <a:pt x="13" y="33"/>
                    <a:pt x="13" y="33"/>
                  </a:cubicBezTo>
                  <a:lnTo>
                    <a:pt x="3" y="50"/>
                  </a:ln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1" name="Freeform 8"/>
            <p:cNvSpPr/>
            <p:nvPr/>
          </p:nvSpPr>
          <p:spPr bwMode="auto">
            <a:xfrm>
              <a:off x="5264428" y="2184963"/>
              <a:ext cx="85828" cy="101085"/>
            </a:xfrm>
            <a:custGeom>
              <a:avLst/>
              <a:gdLst>
                <a:gd name="T0" fmla="*/ 1 w 19"/>
                <a:gd name="T1" fmla="*/ 19 h 22"/>
                <a:gd name="T2" fmla="*/ 17 w 19"/>
                <a:gd name="T3" fmla="*/ 19 h 22"/>
                <a:gd name="T4" fmla="*/ 17 w 19"/>
                <a:gd name="T5" fmla="*/ 1 h 22"/>
                <a:gd name="T6" fmla="*/ 18 w 19"/>
                <a:gd name="T7" fmla="*/ 0 h 22"/>
                <a:gd name="T8" fmla="*/ 19 w 19"/>
                <a:gd name="T9" fmla="*/ 1 h 22"/>
                <a:gd name="T10" fmla="*/ 19 w 19"/>
                <a:gd name="T11" fmla="*/ 20 h 22"/>
                <a:gd name="T12" fmla="*/ 18 w 19"/>
                <a:gd name="T13" fmla="*/ 22 h 22"/>
                <a:gd name="T14" fmla="*/ 1 w 19"/>
                <a:gd name="T15" fmla="*/ 22 h 22"/>
                <a:gd name="T16" fmla="*/ 0 w 19"/>
                <a:gd name="T17" fmla="*/ 20 h 22"/>
                <a:gd name="T18" fmla="*/ 1 w 19"/>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1" y="19"/>
                  </a:moveTo>
                  <a:cubicBezTo>
                    <a:pt x="17" y="19"/>
                    <a:pt x="17" y="19"/>
                    <a:pt x="17" y="19"/>
                  </a:cubicBezTo>
                  <a:cubicBezTo>
                    <a:pt x="17" y="1"/>
                    <a:pt x="17" y="1"/>
                    <a:pt x="17" y="1"/>
                  </a:cubicBezTo>
                  <a:cubicBezTo>
                    <a:pt x="17" y="1"/>
                    <a:pt x="17" y="0"/>
                    <a:pt x="18" y="0"/>
                  </a:cubicBezTo>
                  <a:cubicBezTo>
                    <a:pt x="19" y="0"/>
                    <a:pt x="19" y="1"/>
                    <a:pt x="19" y="1"/>
                  </a:cubicBezTo>
                  <a:cubicBezTo>
                    <a:pt x="19" y="20"/>
                    <a:pt x="19" y="20"/>
                    <a:pt x="19" y="20"/>
                  </a:cubicBezTo>
                  <a:cubicBezTo>
                    <a:pt x="19" y="21"/>
                    <a:pt x="19" y="22"/>
                    <a:pt x="18" y="22"/>
                  </a:cubicBezTo>
                  <a:cubicBezTo>
                    <a:pt x="1" y="22"/>
                    <a:pt x="1" y="22"/>
                    <a:pt x="1" y="22"/>
                  </a:cubicBezTo>
                  <a:cubicBezTo>
                    <a:pt x="1" y="22"/>
                    <a:pt x="0" y="21"/>
                    <a:pt x="0" y="20"/>
                  </a:cubicBezTo>
                  <a:cubicBezTo>
                    <a:pt x="0" y="20"/>
                    <a:pt x="1" y="19"/>
                    <a:pt x="1" y="19"/>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52" name="Rectangle 9"/>
          <p:cNvSpPr>
            <a:spLocks noChangeArrowheads="1"/>
          </p:cNvSpPr>
          <p:nvPr/>
        </p:nvSpPr>
        <p:spPr bwMode="auto">
          <a:xfrm>
            <a:off x="1139511" y="1057403"/>
            <a:ext cx="374262" cy="68060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3" name="Rectangle 10"/>
          <p:cNvSpPr>
            <a:spLocks noChangeArrowheads="1"/>
          </p:cNvSpPr>
          <p:nvPr/>
        </p:nvSpPr>
        <p:spPr bwMode="auto">
          <a:xfrm>
            <a:off x="1139511" y="1057403"/>
            <a:ext cx="374262" cy="6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4" name="Freeform 11"/>
          <p:cNvSpPr/>
          <p:nvPr/>
        </p:nvSpPr>
        <p:spPr bwMode="auto">
          <a:xfrm>
            <a:off x="917622" y="1057403"/>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5" name="Freeform 12"/>
          <p:cNvSpPr/>
          <p:nvPr/>
        </p:nvSpPr>
        <p:spPr bwMode="auto">
          <a:xfrm>
            <a:off x="917622" y="1057403"/>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6" name="Freeform 13"/>
          <p:cNvSpPr/>
          <p:nvPr/>
        </p:nvSpPr>
        <p:spPr bwMode="auto">
          <a:xfrm>
            <a:off x="1361398" y="1057403"/>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7" name="Freeform 14"/>
          <p:cNvSpPr/>
          <p:nvPr/>
        </p:nvSpPr>
        <p:spPr bwMode="auto">
          <a:xfrm>
            <a:off x="1361398" y="1057403"/>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8" name="Rectangle 15"/>
          <p:cNvSpPr>
            <a:spLocks noChangeArrowheads="1"/>
          </p:cNvSpPr>
          <p:nvPr/>
        </p:nvSpPr>
        <p:spPr bwMode="auto">
          <a:xfrm>
            <a:off x="917622" y="1564974"/>
            <a:ext cx="374262" cy="40000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9" name="Rectangle 16"/>
          <p:cNvSpPr>
            <a:spLocks noChangeArrowheads="1"/>
          </p:cNvSpPr>
          <p:nvPr/>
        </p:nvSpPr>
        <p:spPr bwMode="auto">
          <a:xfrm>
            <a:off x="917622" y="1564974"/>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0" name="Rectangle 17"/>
          <p:cNvSpPr>
            <a:spLocks noChangeArrowheads="1"/>
          </p:cNvSpPr>
          <p:nvPr/>
        </p:nvSpPr>
        <p:spPr bwMode="auto">
          <a:xfrm>
            <a:off x="1139511" y="1564974"/>
            <a:ext cx="374262" cy="40000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1" name="Rectangle 18"/>
          <p:cNvSpPr>
            <a:spLocks noChangeArrowheads="1"/>
          </p:cNvSpPr>
          <p:nvPr/>
        </p:nvSpPr>
        <p:spPr bwMode="auto">
          <a:xfrm>
            <a:off x="1139511" y="1564974"/>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2" name="Rectangle 19"/>
          <p:cNvSpPr>
            <a:spLocks noChangeArrowheads="1"/>
          </p:cNvSpPr>
          <p:nvPr/>
        </p:nvSpPr>
        <p:spPr bwMode="auto">
          <a:xfrm>
            <a:off x="1361398" y="1564974"/>
            <a:ext cx="368547" cy="40000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3" name="Rectangle 20"/>
          <p:cNvSpPr>
            <a:spLocks noChangeArrowheads="1"/>
          </p:cNvSpPr>
          <p:nvPr/>
        </p:nvSpPr>
        <p:spPr bwMode="auto">
          <a:xfrm>
            <a:off x="1361398" y="1564974"/>
            <a:ext cx="368547"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6" name="Freeform 23"/>
          <p:cNvSpPr/>
          <p:nvPr/>
        </p:nvSpPr>
        <p:spPr bwMode="auto">
          <a:xfrm>
            <a:off x="1139511" y="1260389"/>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7" name="Freeform 24"/>
          <p:cNvSpPr/>
          <p:nvPr/>
        </p:nvSpPr>
        <p:spPr bwMode="auto">
          <a:xfrm>
            <a:off x="1139511" y="1260389"/>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8" name="Freeform 25"/>
          <p:cNvSpPr/>
          <p:nvPr/>
        </p:nvSpPr>
        <p:spPr bwMode="auto">
          <a:xfrm flipV="1">
            <a:off x="917621" y="1466994"/>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9" name="Freeform 26"/>
          <p:cNvSpPr/>
          <p:nvPr/>
        </p:nvSpPr>
        <p:spPr bwMode="auto">
          <a:xfrm flipV="1">
            <a:off x="917621" y="1466994"/>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0" name="Freeform 27"/>
          <p:cNvSpPr/>
          <p:nvPr/>
        </p:nvSpPr>
        <p:spPr bwMode="auto">
          <a:xfrm>
            <a:off x="917622" y="1260389"/>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close/>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1" name="Freeform 28"/>
          <p:cNvSpPr/>
          <p:nvPr/>
        </p:nvSpPr>
        <p:spPr bwMode="auto">
          <a:xfrm>
            <a:off x="917622" y="1260389"/>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2" name="Freeform 29"/>
          <p:cNvSpPr/>
          <p:nvPr/>
        </p:nvSpPr>
        <p:spPr bwMode="auto">
          <a:xfrm>
            <a:off x="1361398" y="1260389"/>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3" name="Freeform 30"/>
          <p:cNvSpPr/>
          <p:nvPr/>
        </p:nvSpPr>
        <p:spPr bwMode="auto">
          <a:xfrm>
            <a:off x="1285201" y="1260389"/>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nvGrpSpPr>
          <p:cNvPr id="76" name="组合 301"/>
          <p:cNvGrpSpPr>
            <a:grpSpLocks noChangeAspect="1"/>
          </p:cNvGrpSpPr>
          <p:nvPr/>
        </p:nvGrpSpPr>
        <p:grpSpPr>
          <a:xfrm>
            <a:off x="132218" y="2804501"/>
            <a:ext cx="723364" cy="704818"/>
            <a:chOff x="5256799" y="4239109"/>
            <a:chExt cx="223152" cy="217430"/>
          </a:xfrm>
          <a:solidFill>
            <a:srgbClr val="01ACBE"/>
          </a:solidFill>
        </p:grpSpPr>
        <p:sp>
          <p:nvSpPr>
            <p:cNvPr id="77" name="Freeform 40"/>
            <p:cNvSpPr>
              <a:spLocks noEditPoints="1"/>
            </p:cNvSpPr>
            <p:nvPr/>
          </p:nvSpPr>
          <p:spPr bwMode="auto">
            <a:xfrm>
              <a:off x="5256799" y="4239109"/>
              <a:ext cx="223152" cy="217430"/>
            </a:xfrm>
            <a:custGeom>
              <a:avLst/>
              <a:gdLst>
                <a:gd name="T0" fmla="*/ 44 w 49"/>
                <a:gd name="T1" fmla="*/ 33 h 48"/>
                <a:gd name="T2" fmla="*/ 49 w 49"/>
                <a:gd name="T3" fmla="*/ 28 h 48"/>
                <a:gd name="T4" fmla="*/ 49 w 49"/>
                <a:gd name="T5" fmla="*/ 5 h 48"/>
                <a:gd name="T6" fmla="*/ 44 w 49"/>
                <a:gd name="T7" fmla="*/ 0 h 48"/>
                <a:gd name="T8" fmla="*/ 5 w 49"/>
                <a:gd name="T9" fmla="*/ 0 h 48"/>
                <a:gd name="T10" fmla="*/ 0 w 49"/>
                <a:gd name="T11" fmla="*/ 5 h 48"/>
                <a:gd name="T12" fmla="*/ 0 w 49"/>
                <a:gd name="T13" fmla="*/ 28 h 48"/>
                <a:gd name="T14" fmla="*/ 5 w 49"/>
                <a:gd name="T15" fmla="*/ 33 h 48"/>
                <a:gd name="T16" fmla="*/ 20 w 49"/>
                <a:gd name="T17" fmla="*/ 33 h 48"/>
                <a:gd name="T18" fmla="*/ 20 w 49"/>
                <a:gd name="T19" fmla="*/ 38 h 48"/>
                <a:gd name="T20" fmla="*/ 5 w 49"/>
                <a:gd name="T21" fmla="*/ 38 h 48"/>
                <a:gd name="T22" fmla="*/ 0 w 49"/>
                <a:gd name="T23" fmla="*/ 43 h 48"/>
                <a:gd name="T24" fmla="*/ 0 w 49"/>
                <a:gd name="T25" fmla="*/ 47 h 48"/>
                <a:gd name="T26" fmla="*/ 1 w 49"/>
                <a:gd name="T27" fmla="*/ 48 h 48"/>
                <a:gd name="T28" fmla="*/ 48 w 49"/>
                <a:gd name="T29" fmla="*/ 48 h 48"/>
                <a:gd name="T30" fmla="*/ 49 w 49"/>
                <a:gd name="T31" fmla="*/ 47 h 48"/>
                <a:gd name="T32" fmla="*/ 49 w 49"/>
                <a:gd name="T33" fmla="*/ 43 h 48"/>
                <a:gd name="T34" fmla="*/ 44 w 49"/>
                <a:gd name="T35" fmla="*/ 38 h 48"/>
                <a:gd name="T36" fmla="*/ 29 w 49"/>
                <a:gd name="T37" fmla="*/ 38 h 48"/>
                <a:gd name="T38" fmla="*/ 29 w 49"/>
                <a:gd name="T39" fmla="*/ 33 h 48"/>
                <a:gd name="T40" fmla="*/ 44 w 49"/>
                <a:gd name="T41" fmla="*/ 33 h 48"/>
                <a:gd name="T42" fmla="*/ 2 w 49"/>
                <a:gd name="T43" fmla="*/ 28 h 48"/>
                <a:gd name="T44" fmla="*/ 2 w 49"/>
                <a:gd name="T45" fmla="*/ 5 h 48"/>
                <a:gd name="T46" fmla="*/ 5 w 49"/>
                <a:gd name="T47" fmla="*/ 2 h 48"/>
                <a:gd name="T48" fmla="*/ 44 w 49"/>
                <a:gd name="T49" fmla="*/ 2 h 48"/>
                <a:gd name="T50" fmla="*/ 47 w 49"/>
                <a:gd name="T51" fmla="*/ 5 h 48"/>
                <a:gd name="T52" fmla="*/ 47 w 49"/>
                <a:gd name="T53" fmla="*/ 28 h 48"/>
                <a:gd name="T54" fmla="*/ 44 w 49"/>
                <a:gd name="T55" fmla="*/ 31 h 48"/>
                <a:gd name="T56" fmla="*/ 5 w 49"/>
                <a:gd name="T57" fmla="*/ 31 h 48"/>
                <a:gd name="T58" fmla="*/ 2 w 49"/>
                <a:gd name="T5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8">
                  <a:moveTo>
                    <a:pt x="44" y="33"/>
                  </a:moveTo>
                  <a:cubicBezTo>
                    <a:pt x="47" y="33"/>
                    <a:pt x="49" y="31"/>
                    <a:pt x="49" y="28"/>
                  </a:cubicBezTo>
                  <a:cubicBezTo>
                    <a:pt x="49" y="5"/>
                    <a:pt x="49" y="5"/>
                    <a:pt x="49" y="5"/>
                  </a:cubicBezTo>
                  <a:cubicBezTo>
                    <a:pt x="49" y="2"/>
                    <a:pt x="47" y="0"/>
                    <a:pt x="44" y="0"/>
                  </a:cubicBezTo>
                  <a:cubicBezTo>
                    <a:pt x="5" y="0"/>
                    <a:pt x="5" y="0"/>
                    <a:pt x="5" y="0"/>
                  </a:cubicBezTo>
                  <a:cubicBezTo>
                    <a:pt x="2" y="0"/>
                    <a:pt x="0" y="2"/>
                    <a:pt x="0" y="5"/>
                  </a:cubicBezTo>
                  <a:cubicBezTo>
                    <a:pt x="0" y="28"/>
                    <a:pt x="0" y="28"/>
                    <a:pt x="0" y="28"/>
                  </a:cubicBezTo>
                  <a:cubicBezTo>
                    <a:pt x="0" y="31"/>
                    <a:pt x="2" y="33"/>
                    <a:pt x="5" y="33"/>
                  </a:cubicBezTo>
                  <a:cubicBezTo>
                    <a:pt x="20" y="33"/>
                    <a:pt x="20" y="33"/>
                    <a:pt x="20" y="33"/>
                  </a:cubicBezTo>
                  <a:cubicBezTo>
                    <a:pt x="20" y="38"/>
                    <a:pt x="20" y="38"/>
                    <a:pt x="20" y="38"/>
                  </a:cubicBezTo>
                  <a:cubicBezTo>
                    <a:pt x="5" y="38"/>
                    <a:pt x="5" y="38"/>
                    <a:pt x="5" y="38"/>
                  </a:cubicBezTo>
                  <a:cubicBezTo>
                    <a:pt x="2" y="38"/>
                    <a:pt x="0" y="40"/>
                    <a:pt x="0" y="43"/>
                  </a:cubicBezTo>
                  <a:cubicBezTo>
                    <a:pt x="0" y="47"/>
                    <a:pt x="0" y="47"/>
                    <a:pt x="0" y="47"/>
                  </a:cubicBezTo>
                  <a:cubicBezTo>
                    <a:pt x="0" y="47"/>
                    <a:pt x="1" y="48"/>
                    <a:pt x="1" y="48"/>
                  </a:cubicBezTo>
                  <a:cubicBezTo>
                    <a:pt x="48" y="48"/>
                    <a:pt x="48" y="48"/>
                    <a:pt x="48" y="48"/>
                  </a:cubicBezTo>
                  <a:cubicBezTo>
                    <a:pt x="49" y="48"/>
                    <a:pt x="49" y="47"/>
                    <a:pt x="49" y="47"/>
                  </a:cubicBezTo>
                  <a:cubicBezTo>
                    <a:pt x="49" y="43"/>
                    <a:pt x="49" y="43"/>
                    <a:pt x="49" y="43"/>
                  </a:cubicBezTo>
                  <a:cubicBezTo>
                    <a:pt x="49" y="40"/>
                    <a:pt x="47" y="38"/>
                    <a:pt x="44" y="38"/>
                  </a:cubicBezTo>
                  <a:cubicBezTo>
                    <a:pt x="29" y="38"/>
                    <a:pt x="29" y="38"/>
                    <a:pt x="29" y="38"/>
                  </a:cubicBezTo>
                  <a:cubicBezTo>
                    <a:pt x="29" y="33"/>
                    <a:pt x="29" y="33"/>
                    <a:pt x="29" y="33"/>
                  </a:cubicBezTo>
                  <a:lnTo>
                    <a:pt x="44" y="33"/>
                  </a:lnTo>
                  <a:close/>
                  <a:moveTo>
                    <a:pt x="2" y="28"/>
                  </a:moveTo>
                  <a:cubicBezTo>
                    <a:pt x="2" y="5"/>
                    <a:pt x="2" y="5"/>
                    <a:pt x="2" y="5"/>
                  </a:cubicBezTo>
                  <a:cubicBezTo>
                    <a:pt x="2" y="3"/>
                    <a:pt x="4" y="2"/>
                    <a:pt x="5" y="2"/>
                  </a:cubicBezTo>
                  <a:cubicBezTo>
                    <a:pt x="44" y="2"/>
                    <a:pt x="44" y="2"/>
                    <a:pt x="44" y="2"/>
                  </a:cubicBezTo>
                  <a:cubicBezTo>
                    <a:pt x="46" y="2"/>
                    <a:pt x="47" y="3"/>
                    <a:pt x="47" y="5"/>
                  </a:cubicBezTo>
                  <a:cubicBezTo>
                    <a:pt x="47" y="28"/>
                    <a:pt x="47" y="28"/>
                    <a:pt x="47" y="28"/>
                  </a:cubicBezTo>
                  <a:cubicBezTo>
                    <a:pt x="47" y="30"/>
                    <a:pt x="46" y="31"/>
                    <a:pt x="44" y="31"/>
                  </a:cubicBezTo>
                  <a:cubicBezTo>
                    <a:pt x="5" y="31"/>
                    <a:pt x="5" y="31"/>
                    <a:pt x="5" y="31"/>
                  </a:cubicBezTo>
                  <a:cubicBezTo>
                    <a:pt x="4" y="31"/>
                    <a:pt x="2" y="30"/>
                    <a:pt x="2" y="28"/>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8" name="Freeform 41"/>
            <p:cNvSpPr/>
            <p:nvPr/>
          </p:nvSpPr>
          <p:spPr bwMode="auto">
            <a:xfrm>
              <a:off x="5273965" y="4256274"/>
              <a:ext cx="186913" cy="114437"/>
            </a:xfrm>
            <a:custGeom>
              <a:avLst/>
              <a:gdLst>
                <a:gd name="T0" fmla="*/ 41 w 41"/>
                <a:gd name="T1" fmla="*/ 24 h 25"/>
                <a:gd name="T2" fmla="*/ 41 w 41"/>
                <a:gd name="T3" fmla="*/ 1 h 25"/>
                <a:gd name="T4" fmla="*/ 40 w 41"/>
                <a:gd name="T5" fmla="*/ 0 h 25"/>
                <a:gd name="T6" fmla="*/ 1 w 41"/>
                <a:gd name="T7" fmla="*/ 0 h 25"/>
                <a:gd name="T8" fmla="*/ 0 w 41"/>
                <a:gd name="T9" fmla="*/ 1 h 25"/>
                <a:gd name="T10" fmla="*/ 0 w 41"/>
                <a:gd name="T11" fmla="*/ 24 h 25"/>
                <a:gd name="T12" fmla="*/ 1 w 41"/>
                <a:gd name="T13" fmla="*/ 25 h 25"/>
                <a:gd name="T14" fmla="*/ 40 w 41"/>
                <a:gd name="T15" fmla="*/ 25 h 25"/>
                <a:gd name="T16" fmla="*/ 41 w 41"/>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
                  <a:moveTo>
                    <a:pt x="41" y="24"/>
                  </a:moveTo>
                  <a:cubicBezTo>
                    <a:pt x="41" y="1"/>
                    <a:pt x="41" y="1"/>
                    <a:pt x="41" y="1"/>
                  </a:cubicBezTo>
                  <a:cubicBezTo>
                    <a:pt x="41" y="1"/>
                    <a:pt x="41" y="0"/>
                    <a:pt x="40" y="0"/>
                  </a:cubicBezTo>
                  <a:cubicBezTo>
                    <a:pt x="1" y="0"/>
                    <a:pt x="1" y="0"/>
                    <a:pt x="1" y="0"/>
                  </a:cubicBezTo>
                  <a:cubicBezTo>
                    <a:pt x="1" y="0"/>
                    <a:pt x="0" y="1"/>
                    <a:pt x="0" y="1"/>
                  </a:cubicBezTo>
                  <a:cubicBezTo>
                    <a:pt x="0" y="24"/>
                    <a:pt x="0" y="24"/>
                    <a:pt x="0" y="24"/>
                  </a:cubicBezTo>
                  <a:cubicBezTo>
                    <a:pt x="0" y="25"/>
                    <a:pt x="1" y="25"/>
                    <a:pt x="1" y="25"/>
                  </a:cubicBezTo>
                  <a:cubicBezTo>
                    <a:pt x="40" y="25"/>
                    <a:pt x="40" y="25"/>
                    <a:pt x="40" y="25"/>
                  </a:cubicBezTo>
                  <a:cubicBezTo>
                    <a:pt x="41" y="25"/>
                    <a:pt x="41" y="25"/>
                    <a:pt x="41"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79" name="Rectangle 42"/>
          <p:cNvSpPr>
            <a:spLocks noChangeArrowheads="1"/>
          </p:cNvSpPr>
          <p:nvPr/>
        </p:nvSpPr>
        <p:spPr bwMode="auto">
          <a:xfrm>
            <a:off x="975212" y="2120809"/>
            <a:ext cx="221890" cy="22527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0" name="Rectangle 43"/>
          <p:cNvSpPr>
            <a:spLocks noChangeArrowheads="1"/>
          </p:cNvSpPr>
          <p:nvPr/>
        </p:nvSpPr>
        <p:spPr bwMode="auto">
          <a:xfrm>
            <a:off x="1197101" y="2120809"/>
            <a:ext cx="221890" cy="22527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1" name="Rectangle 44"/>
          <p:cNvSpPr>
            <a:spLocks noChangeArrowheads="1"/>
          </p:cNvSpPr>
          <p:nvPr/>
        </p:nvSpPr>
        <p:spPr bwMode="auto">
          <a:xfrm>
            <a:off x="1418990" y="2120809"/>
            <a:ext cx="216807" cy="22527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4" name="Rectangle 77"/>
          <p:cNvSpPr>
            <a:spLocks noChangeArrowheads="1"/>
          </p:cNvSpPr>
          <p:nvPr/>
        </p:nvSpPr>
        <p:spPr bwMode="auto">
          <a:xfrm>
            <a:off x="975212" y="2502626"/>
            <a:ext cx="221890" cy="223584"/>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5" name="Rectangle 78"/>
          <p:cNvSpPr>
            <a:spLocks noChangeArrowheads="1"/>
          </p:cNvSpPr>
          <p:nvPr/>
        </p:nvSpPr>
        <p:spPr bwMode="auto">
          <a:xfrm>
            <a:off x="975212" y="2502626"/>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6" name="Rectangle 79"/>
          <p:cNvSpPr>
            <a:spLocks noChangeArrowheads="1"/>
          </p:cNvSpPr>
          <p:nvPr/>
        </p:nvSpPr>
        <p:spPr bwMode="auto">
          <a:xfrm>
            <a:off x="1197101" y="2502626"/>
            <a:ext cx="221890" cy="223584"/>
          </a:xfrm>
          <a:prstGeom prst="rect">
            <a:avLst/>
          </a:prstGeom>
          <a:solidFill>
            <a:srgbClr val="1783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7" name="Rectangle 80"/>
          <p:cNvSpPr>
            <a:spLocks noChangeArrowheads="1"/>
          </p:cNvSpPr>
          <p:nvPr/>
        </p:nvSpPr>
        <p:spPr bwMode="auto">
          <a:xfrm>
            <a:off x="1197101" y="2502626"/>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8" name="Rectangle 81"/>
          <p:cNvSpPr>
            <a:spLocks noChangeArrowheads="1"/>
          </p:cNvSpPr>
          <p:nvPr/>
        </p:nvSpPr>
        <p:spPr bwMode="auto">
          <a:xfrm>
            <a:off x="1418990" y="2502626"/>
            <a:ext cx="216807" cy="223584"/>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9" name="Rectangle 82"/>
          <p:cNvSpPr>
            <a:spLocks noChangeArrowheads="1"/>
          </p:cNvSpPr>
          <p:nvPr/>
        </p:nvSpPr>
        <p:spPr bwMode="auto">
          <a:xfrm>
            <a:off x="1418990" y="2502626"/>
            <a:ext cx="216807"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0" name="Rectangle 83"/>
          <p:cNvSpPr>
            <a:spLocks noChangeArrowheads="1"/>
          </p:cNvSpPr>
          <p:nvPr/>
        </p:nvSpPr>
        <p:spPr bwMode="auto">
          <a:xfrm>
            <a:off x="975212" y="2758393"/>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1" name="Rectangle 84"/>
          <p:cNvSpPr>
            <a:spLocks noChangeArrowheads="1"/>
          </p:cNvSpPr>
          <p:nvPr/>
        </p:nvSpPr>
        <p:spPr bwMode="auto">
          <a:xfrm>
            <a:off x="975212" y="2758393"/>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2" name="Rectangle 85"/>
          <p:cNvSpPr>
            <a:spLocks noChangeArrowheads="1"/>
          </p:cNvSpPr>
          <p:nvPr/>
        </p:nvSpPr>
        <p:spPr bwMode="auto">
          <a:xfrm>
            <a:off x="1197101" y="2758393"/>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3" name="Rectangle 86"/>
          <p:cNvSpPr>
            <a:spLocks noChangeArrowheads="1"/>
          </p:cNvSpPr>
          <p:nvPr/>
        </p:nvSpPr>
        <p:spPr bwMode="auto">
          <a:xfrm>
            <a:off x="1197101" y="2758393"/>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4" name="Rectangle 87"/>
          <p:cNvSpPr>
            <a:spLocks noChangeArrowheads="1"/>
          </p:cNvSpPr>
          <p:nvPr/>
        </p:nvSpPr>
        <p:spPr bwMode="auto">
          <a:xfrm>
            <a:off x="1418990" y="2758393"/>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5" name="Rectangle 88"/>
          <p:cNvSpPr>
            <a:spLocks noChangeArrowheads="1"/>
          </p:cNvSpPr>
          <p:nvPr/>
        </p:nvSpPr>
        <p:spPr bwMode="auto">
          <a:xfrm>
            <a:off x="1418990" y="2758393"/>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6" name="Rectangle 89"/>
          <p:cNvSpPr>
            <a:spLocks noChangeArrowheads="1"/>
          </p:cNvSpPr>
          <p:nvPr/>
        </p:nvSpPr>
        <p:spPr bwMode="auto">
          <a:xfrm>
            <a:off x="975212" y="2987059"/>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7" name="Rectangle 90"/>
          <p:cNvSpPr>
            <a:spLocks noChangeArrowheads="1"/>
          </p:cNvSpPr>
          <p:nvPr/>
        </p:nvSpPr>
        <p:spPr bwMode="auto">
          <a:xfrm>
            <a:off x="975212" y="2987059"/>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8" name="Rectangle 91"/>
          <p:cNvSpPr>
            <a:spLocks noChangeArrowheads="1"/>
          </p:cNvSpPr>
          <p:nvPr/>
        </p:nvSpPr>
        <p:spPr bwMode="auto">
          <a:xfrm>
            <a:off x="1197101" y="2987059"/>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9" name="Rectangle 92"/>
          <p:cNvSpPr>
            <a:spLocks noChangeArrowheads="1"/>
          </p:cNvSpPr>
          <p:nvPr/>
        </p:nvSpPr>
        <p:spPr bwMode="auto">
          <a:xfrm>
            <a:off x="1197101" y="2987059"/>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0" name="Rectangle 93"/>
          <p:cNvSpPr>
            <a:spLocks noChangeArrowheads="1"/>
          </p:cNvSpPr>
          <p:nvPr/>
        </p:nvSpPr>
        <p:spPr bwMode="auto">
          <a:xfrm>
            <a:off x="1418990" y="2987059"/>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1" name="Rectangle 94"/>
          <p:cNvSpPr>
            <a:spLocks noChangeArrowheads="1"/>
          </p:cNvSpPr>
          <p:nvPr/>
        </p:nvSpPr>
        <p:spPr bwMode="auto">
          <a:xfrm>
            <a:off x="1418990" y="2987059"/>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2" name="Rectangle 95"/>
          <p:cNvSpPr>
            <a:spLocks noChangeArrowheads="1"/>
          </p:cNvSpPr>
          <p:nvPr/>
        </p:nvSpPr>
        <p:spPr bwMode="auto">
          <a:xfrm>
            <a:off x="975212" y="3247907"/>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3" name="Rectangle 96"/>
          <p:cNvSpPr>
            <a:spLocks noChangeArrowheads="1"/>
          </p:cNvSpPr>
          <p:nvPr/>
        </p:nvSpPr>
        <p:spPr bwMode="auto">
          <a:xfrm>
            <a:off x="975212" y="3247907"/>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4" name="Rectangle 97"/>
          <p:cNvSpPr>
            <a:spLocks noChangeArrowheads="1"/>
          </p:cNvSpPr>
          <p:nvPr/>
        </p:nvSpPr>
        <p:spPr bwMode="auto">
          <a:xfrm>
            <a:off x="1197101" y="3247907"/>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5" name="Rectangle 98"/>
          <p:cNvSpPr>
            <a:spLocks noChangeArrowheads="1"/>
          </p:cNvSpPr>
          <p:nvPr/>
        </p:nvSpPr>
        <p:spPr bwMode="auto">
          <a:xfrm>
            <a:off x="1197101" y="3247907"/>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6" name="Rectangle 99"/>
          <p:cNvSpPr>
            <a:spLocks noChangeArrowheads="1"/>
          </p:cNvSpPr>
          <p:nvPr/>
        </p:nvSpPr>
        <p:spPr bwMode="auto">
          <a:xfrm>
            <a:off x="1418990" y="3247907"/>
            <a:ext cx="216807"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7" name="Rectangle 100"/>
          <p:cNvSpPr>
            <a:spLocks noChangeArrowheads="1"/>
          </p:cNvSpPr>
          <p:nvPr/>
        </p:nvSpPr>
        <p:spPr bwMode="auto">
          <a:xfrm>
            <a:off x="1418990" y="3247907"/>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8" name="Rectangle 101"/>
          <p:cNvSpPr>
            <a:spLocks noChangeArrowheads="1"/>
          </p:cNvSpPr>
          <p:nvPr/>
        </p:nvSpPr>
        <p:spPr bwMode="auto">
          <a:xfrm>
            <a:off x="950498" y="3554795"/>
            <a:ext cx="221890"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9" name="Rectangle 102"/>
          <p:cNvSpPr>
            <a:spLocks noChangeArrowheads="1"/>
          </p:cNvSpPr>
          <p:nvPr/>
        </p:nvSpPr>
        <p:spPr bwMode="auto">
          <a:xfrm>
            <a:off x="950498" y="3554795"/>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0" name="Rectangle 103"/>
          <p:cNvSpPr>
            <a:spLocks noChangeArrowheads="1"/>
          </p:cNvSpPr>
          <p:nvPr/>
        </p:nvSpPr>
        <p:spPr bwMode="auto">
          <a:xfrm>
            <a:off x="1172387" y="3554795"/>
            <a:ext cx="221890" cy="228666"/>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1" name="Rectangle 104"/>
          <p:cNvSpPr>
            <a:spLocks noChangeArrowheads="1"/>
          </p:cNvSpPr>
          <p:nvPr/>
        </p:nvSpPr>
        <p:spPr bwMode="auto">
          <a:xfrm>
            <a:off x="1172387" y="3554795"/>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2" name="Rectangle 105"/>
          <p:cNvSpPr>
            <a:spLocks noChangeArrowheads="1"/>
          </p:cNvSpPr>
          <p:nvPr/>
        </p:nvSpPr>
        <p:spPr bwMode="auto">
          <a:xfrm>
            <a:off x="1394276" y="3554795"/>
            <a:ext cx="216807"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3" name="Rectangle 106"/>
          <p:cNvSpPr>
            <a:spLocks noChangeArrowheads="1"/>
          </p:cNvSpPr>
          <p:nvPr/>
        </p:nvSpPr>
        <p:spPr bwMode="auto">
          <a:xfrm>
            <a:off x="1394276" y="3554795"/>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4" name="Rectangle 107"/>
          <p:cNvSpPr>
            <a:spLocks noChangeArrowheads="1"/>
          </p:cNvSpPr>
          <p:nvPr/>
        </p:nvSpPr>
        <p:spPr bwMode="auto">
          <a:xfrm>
            <a:off x="939114" y="3803510"/>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5" name="Rectangle 108"/>
          <p:cNvSpPr>
            <a:spLocks noChangeArrowheads="1"/>
          </p:cNvSpPr>
          <p:nvPr/>
        </p:nvSpPr>
        <p:spPr bwMode="auto">
          <a:xfrm>
            <a:off x="939114" y="3803510"/>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6" name="Rectangle 109"/>
          <p:cNvSpPr>
            <a:spLocks noChangeArrowheads="1"/>
          </p:cNvSpPr>
          <p:nvPr/>
        </p:nvSpPr>
        <p:spPr bwMode="auto">
          <a:xfrm>
            <a:off x="1161003" y="3803510"/>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7" name="Rectangle 110"/>
          <p:cNvSpPr>
            <a:spLocks noChangeArrowheads="1"/>
          </p:cNvSpPr>
          <p:nvPr/>
        </p:nvSpPr>
        <p:spPr bwMode="auto">
          <a:xfrm>
            <a:off x="1161003" y="3803510"/>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8" name="Rectangle 111"/>
          <p:cNvSpPr>
            <a:spLocks noChangeArrowheads="1"/>
          </p:cNvSpPr>
          <p:nvPr/>
        </p:nvSpPr>
        <p:spPr bwMode="auto">
          <a:xfrm>
            <a:off x="1383720" y="3803510"/>
            <a:ext cx="252078" cy="406328"/>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9" name="Rectangle 112"/>
          <p:cNvSpPr>
            <a:spLocks noChangeArrowheads="1"/>
          </p:cNvSpPr>
          <p:nvPr/>
        </p:nvSpPr>
        <p:spPr bwMode="auto">
          <a:xfrm>
            <a:off x="1383720" y="3803510"/>
            <a:ext cx="25207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0" name="Freeform 113"/>
          <p:cNvSpPr/>
          <p:nvPr/>
        </p:nvSpPr>
        <p:spPr bwMode="auto">
          <a:xfrm>
            <a:off x="963827" y="4238632"/>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1" name="Freeform 114"/>
          <p:cNvSpPr/>
          <p:nvPr/>
        </p:nvSpPr>
        <p:spPr bwMode="auto">
          <a:xfrm>
            <a:off x="963827" y="4238632"/>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2" name="Rectangle 115"/>
          <p:cNvSpPr>
            <a:spLocks noChangeArrowheads="1"/>
          </p:cNvSpPr>
          <p:nvPr/>
        </p:nvSpPr>
        <p:spPr bwMode="auto">
          <a:xfrm>
            <a:off x="1185716" y="4238632"/>
            <a:ext cx="233275" cy="407509"/>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3" name="Rectangle 116"/>
          <p:cNvSpPr>
            <a:spLocks noChangeArrowheads="1"/>
          </p:cNvSpPr>
          <p:nvPr/>
        </p:nvSpPr>
        <p:spPr bwMode="auto">
          <a:xfrm>
            <a:off x="1185716" y="4238632"/>
            <a:ext cx="233275" cy="40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4" name="Freeform 117"/>
          <p:cNvSpPr/>
          <p:nvPr/>
        </p:nvSpPr>
        <p:spPr bwMode="auto">
          <a:xfrm>
            <a:off x="1407866" y="4238632"/>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5" name="Freeform 118"/>
          <p:cNvSpPr/>
          <p:nvPr/>
        </p:nvSpPr>
        <p:spPr bwMode="auto">
          <a:xfrm>
            <a:off x="1407866" y="4238632"/>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6" name="Freeform 119"/>
          <p:cNvSpPr/>
          <p:nvPr/>
        </p:nvSpPr>
        <p:spPr bwMode="auto">
          <a:xfrm flipH="1" flipV="1">
            <a:off x="1286194" y="4653230"/>
            <a:ext cx="79657" cy="119500"/>
          </a:xfrm>
          <a:custGeom>
            <a:avLst/>
            <a:gdLst>
              <a:gd name="T0" fmla="*/ 64 w 131"/>
              <a:gd name="T1" fmla="*/ 0 h 66"/>
              <a:gd name="T2" fmla="*/ 0 w 131"/>
              <a:gd name="T3" fmla="*/ 0 h 66"/>
              <a:gd name="T4" fmla="*/ 64 w 131"/>
              <a:gd name="T5" fmla="*/ 66 h 66"/>
              <a:gd name="T6" fmla="*/ 131 w 131"/>
              <a:gd name="T7" fmla="*/ 0 h 66"/>
              <a:gd name="T8" fmla="*/ 64 w 131"/>
              <a:gd name="T9" fmla="*/ 0 h 66"/>
            </a:gdLst>
            <a:ahLst/>
            <a:cxnLst>
              <a:cxn ang="0">
                <a:pos x="T0" y="T1"/>
              </a:cxn>
              <a:cxn ang="0">
                <a:pos x="T2" y="T3"/>
              </a:cxn>
              <a:cxn ang="0">
                <a:pos x="T4" y="T5"/>
              </a:cxn>
              <a:cxn ang="0">
                <a:pos x="T6" y="T7"/>
              </a:cxn>
              <a:cxn ang="0">
                <a:pos x="T8" y="T9"/>
              </a:cxn>
            </a:cxnLst>
            <a:rect l="0" t="0" r="r" b="b"/>
            <a:pathLst>
              <a:path w="131" h="66">
                <a:moveTo>
                  <a:pt x="64" y="0"/>
                </a:moveTo>
                <a:lnTo>
                  <a:pt x="0" y="0"/>
                </a:lnTo>
                <a:lnTo>
                  <a:pt x="64" y="66"/>
                </a:lnTo>
                <a:lnTo>
                  <a:pt x="131"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7" name="Freeform 120"/>
          <p:cNvSpPr/>
          <p:nvPr/>
        </p:nvSpPr>
        <p:spPr bwMode="auto">
          <a:xfrm>
            <a:off x="1185716" y="4238632"/>
            <a:ext cx="233275" cy="407509"/>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8" name="Freeform 121"/>
          <p:cNvSpPr/>
          <p:nvPr/>
        </p:nvSpPr>
        <p:spPr bwMode="auto">
          <a:xfrm>
            <a:off x="1246528" y="4263340"/>
            <a:ext cx="221890" cy="228666"/>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1" name="Freeform 135"/>
          <p:cNvSpPr/>
          <p:nvPr/>
        </p:nvSpPr>
        <p:spPr bwMode="auto">
          <a:xfrm>
            <a:off x="1635797" y="2502626"/>
            <a:ext cx="238827" cy="223584"/>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2" name="Freeform 136"/>
          <p:cNvSpPr/>
          <p:nvPr/>
        </p:nvSpPr>
        <p:spPr bwMode="auto">
          <a:xfrm>
            <a:off x="1418990" y="2758393"/>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3" name="Freeform 137"/>
          <p:cNvSpPr/>
          <p:nvPr/>
        </p:nvSpPr>
        <p:spPr bwMode="auto">
          <a:xfrm>
            <a:off x="1418990" y="2758393"/>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4" name="Freeform 138"/>
          <p:cNvSpPr/>
          <p:nvPr/>
        </p:nvSpPr>
        <p:spPr bwMode="auto">
          <a:xfrm>
            <a:off x="1635797" y="3208949"/>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5" name="Freeform 139"/>
          <p:cNvSpPr/>
          <p:nvPr/>
        </p:nvSpPr>
        <p:spPr bwMode="auto">
          <a:xfrm>
            <a:off x="1635797" y="3208949"/>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6" name="Freeform 140"/>
          <p:cNvSpPr/>
          <p:nvPr/>
        </p:nvSpPr>
        <p:spPr bwMode="auto">
          <a:xfrm>
            <a:off x="1418990" y="2995528"/>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7" name="Freeform 141"/>
          <p:cNvSpPr/>
          <p:nvPr/>
        </p:nvSpPr>
        <p:spPr bwMode="auto">
          <a:xfrm>
            <a:off x="1418990" y="2995528"/>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8" name="Rectangle 142"/>
          <p:cNvSpPr>
            <a:spLocks noChangeArrowheads="1"/>
          </p:cNvSpPr>
          <p:nvPr/>
        </p:nvSpPr>
        <p:spPr bwMode="auto">
          <a:xfrm>
            <a:off x="1413910" y="3212337"/>
            <a:ext cx="1694" cy="1694"/>
          </a:xfrm>
          <a:prstGeom prst="rect">
            <a:avLst/>
          </a:prstGeom>
          <a:solidFill>
            <a:srgbClr val="328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9" name="Freeform 143"/>
          <p:cNvSpPr/>
          <p:nvPr/>
        </p:nvSpPr>
        <p:spPr bwMode="auto">
          <a:xfrm>
            <a:off x="1413909" y="321233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0" name="Freeform 144"/>
          <p:cNvSpPr/>
          <p:nvPr/>
        </p:nvSpPr>
        <p:spPr bwMode="auto">
          <a:xfrm>
            <a:off x="1418990" y="3247907"/>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1" name="Freeform 145"/>
          <p:cNvSpPr/>
          <p:nvPr/>
        </p:nvSpPr>
        <p:spPr bwMode="auto">
          <a:xfrm>
            <a:off x="1418990" y="3247907"/>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2" name="Freeform 146"/>
          <p:cNvSpPr/>
          <p:nvPr/>
        </p:nvSpPr>
        <p:spPr bwMode="auto">
          <a:xfrm>
            <a:off x="1383720" y="3803510"/>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3" name="Freeform 147"/>
          <p:cNvSpPr/>
          <p:nvPr/>
        </p:nvSpPr>
        <p:spPr bwMode="auto">
          <a:xfrm>
            <a:off x="1383720" y="3803510"/>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6" name="Freeform 160"/>
          <p:cNvSpPr/>
          <p:nvPr/>
        </p:nvSpPr>
        <p:spPr bwMode="auto">
          <a:xfrm>
            <a:off x="1413910" y="2726211"/>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7" name="Freeform 161"/>
          <p:cNvSpPr/>
          <p:nvPr/>
        </p:nvSpPr>
        <p:spPr bwMode="auto">
          <a:xfrm>
            <a:off x="1413910" y="2726211"/>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8" name="Freeform 162"/>
          <p:cNvSpPr/>
          <p:nvPr/>
        </p:nvSpPr>
        <p:spPr bwMode="auto">
          <a:xfrm>
            <a:off x="1418990" y="2502626"/>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9" name="Freeform 163"/>
          <p:cNvSpPr/>
          <p:nvPr/>
        </p:nvSpPr>
        <p:spPr bwMode="auto">
          <a:xfrm>
            <a:off x="1418990" y="2502626"/>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6" name="Freeform 170"/>
          <p:cNvSpPr/>
          <p:nvPr/>
        </p:nvSpPr>
        <p:spPr bwMode="auto">
          <a:xfrm>
            <a:off x="1197101" y="2502626"/>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7" name="Freeform 171"/>
          <p:cNvSpPr/>
          <p:nvPr/>
        </p:nvSpPr>
        <p:spPr bwMode="auto">
          <a:xfrm>
            <a:off x="1197101" y="2502626"/>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8" name="Rectangle 172"/>
          <p:cNvSpPr>
            <a:spLocks noChangeArrowheads="1"/>
          </p:cNvSpPr>
          <p:nvPr/>
        </p:nvSpPr>
        <p:spPr bwMode="auto">
          <a:xfrm>
            <a:off x="1418990" y="2726211"/>
            <a:ext cx="1694" cy="1694"/>
          </a:xfrm>
          <a:prstGeom prst="rect">
            <a:avLst/>
          </a:prstGeom>
          <a:solidFill>
            <a:srgbClr val="916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9" name="Freeform 173"/>
          <p:cNvSpPr/>
          <p:nvPr/>
        </p:nvSpPr>
        <p:spPr bwMode="auto">
          <a:xfrm>
            <a:off x="1418990" y="272621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0" name="Freeform 174"/>
          <p:cNvSpPr/>
          <p:nvPr/>
        </p:nvSpPr>
        <p:spPr bwMode="auto">
          <a:xfrm>
            <a:off x="1197101" y="2758393"/>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1" name="Freeform 175"/>
          <p:cNvSpPr/>
          <p:nvPr/>
        </p:nvSpPr>
        <p:spPr bwMode="auto">
          <a:xfrm>
            <a:off x="1197101" y="2758393"/>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2" name="Freeform 176"/>
          <p:cNvSpPr/>
          <p:nvPr/>
        </p:nvSpPr>
        <p:spPr bwMode="auto">
          <a:xfrm>
            <a:off x="1197101" y="2987058"/>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3" name="Freeform 177"/>
          <p:cNvSpPr/>
          <p:nvPr/>
        </p:nvSpPr>
        <p:spPr bwMode="auto">
          <a:xfrm>
            <a:off x="1197101" y="2987058"/>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4" name="Freeform 178"/>
          <p:cNvSpPr/>
          <p:nvPr/>
        </p:nvSpPr>
        <p:spPr bwMode="auto">
          <a:xfrm>
            <a:off x="1413910" y="3212337"/>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5" name="Freeform 179"/>
          <p:cNvSpPr/>
          <p:nvPr/>
        </p:nvSpPr>
        <p:spPr bwMode="auto">
          <a:xfrm>
            <a:off x="1413910" y="3212337"/>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6" name="Freeform 180"/>
          <p:cNvSpPr/>
          <p:nvPr/>
        </p:nvSpPr>
        <p:spPr bwMode="auto">
          <a:xfrm>
            <a:off x="1413910" y="2992141"/>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7" name="Freeform 181"/>
          <p:cNvSpPr/>
          <p:nvPr/>
        </p:nvSpPr>
        <p:spPr bwMode="auto">
          <a:xfrm>
            <a:off x="1413910" y="2992141"/>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8" name="Freeform 182"/>
          <p:cNvSpPr/>
          <p:nvPr/>
        </p:nvSpPr>
        <p:spPr bwMode="auto">
          <a:xfrm>
            <a:off x="1197101" y="3247907"/>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9" name="Freeform 183"/>
          <p:cNvSpPr/>
          <p:nvPr/>
        </p:nvSpPr>
        <p:spPr bwMode="auto">
          <a:xfrm>
            <a:off x="1197101" y="3247907"/>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0" name="Freeform 184"/>
          <p:cNvSpPr/>
          <p:nvPr/>
        </p:nvSpPr>
        <p:spPr bwMode="auto">
          <a:xfrm>
            <a:off x="1161003" y="3803510"/>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1" name="Freeform 185"/>
          <p:cNvSpPr/>
          <p:nvPr/>
        </p:nvSpPr>
        <p:spPr bwMode="auto">
          <a:xfrm>
            <a:off x="1161003" y="3803510"/>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2" name="Freeform 198"/>
          <p:cNvSpPr/>
          <p:nvPr/>
        </p:nvSpPr>
        <p:spPr bwMode="auto">
          <a:xfrm>
            <a:off x="975212" y="2987059"/>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3" name="Freeform 199"/>
          <p:cNvSpPr/>
          <p:nvPr/>
        </p:nvSpPr>
        <p:spPr bwMode="auto">
          <a:xfrm>
            <a:off x="975212" y="2987059"/>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4" name="Freeform 200"/>
          <p:cNvSpPr/>
          <p:nvPr/>
        </p:nvSpPr>
        <p:spPr bwMode="auto">
          <a:xfrm>
            <a:off x="975212" y="3247907"/>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5" name="Freeform 201"/>
          <p:cNvSpPr/>
          <p:nvPr/>
        </p:nvSpPr>
        <p:spPr bwMode="auto">
          <a:xfrm>
            <a:off x="975212" y="3247907"/>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6" name="Freeform 202"/>
          <p:cNvSpPr/>
          <p:nvPr/>
        </p:nvSpPr>
        <p:spPr bwMode="auto">
          <a:xfrm>
            <a:off x="950498" y="3632885"/>
            <a:ext cx="557026" cy="150575"/>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7" name="Freeform 203"/>
          <p:cNvSpPr/>
          <p:nvPr/>
        </p:nvSpPr>
        <p:spPr bwMode="auto">
          <a:xfrm>
            <a:off x="1543623" y="3624548"/>
            <a:ext cx="221890" cy="208340"/>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8" name="Freeform 204"/>
          <p:cNvSpPr/>
          <p:nvPr/>
        </p:nvSpPr>
        <p:spPr bwMode="auto">
          <a:xfrm>
            <a:off x="939114" y="3830599"/>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9" name="Freeform 205"/>
          <p:cNvSpPr/>
          <p:nvPr/>
        </p:nvSpPr>
        <p:spPr bwMode="auto">
          <a:xfrm>
            <a:off x="939114" y="3830599"/>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45" name="Freeform 13"/>
          <p:cNvSpPr>
            <a:spLocks noChangeAspect="1" noEditPoints="1"/>
          </p:cNvSpPr>
          <p:nvPr/>
        </p:nvSpPr>
        <p:spPr bwMode="auto">
          <a:xfrm>
            <a:off x="98856" y="3800632"/>
            <a:ext cx="772361" cy="697227"/>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E87071">
              <a:alpha val="89000"/>
            </a:srgbClr>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 name="Rectangle 1">
            <a:extLst>
              <a:ext uri="{FF2B5EF4-FFF2-40B4-BE49-F238E27FC236}">
                <a16:creationId xmlns="" xmlns:a16="http://schemas.microsoft.com/office/drawing/2014/main" id="{5EDC70BF-80BF-4C1A-91F0-0626A30310DE}"/>
              </a:ext>
            </a:extLst>
          </p:cNvPr>
          <p:cNvSpPr/>
          <p:nvPr/>
        </p:nvSpPr>
        <p:spPr>
          <a:xfrm rot="18830438">
            <a:off x="7043586" y="2603547"/>
            <a:ext cx="4572983" cy="769441"/>
          </a:xfrm>
          <a:prstGeom prst="rect">
            <a:avLst/>
          </a:prstGeom>
        </p:spPr>
        <p:txBody>
          <a:bodyPr wrap="none">
            <a:spAutoFit/>
          </a:bodyPr>
          <a:lstStyle/>
          <a:p>
            <a:r>
              <a:rPr lang="ru-RU" sz="4400" b="1" dirty="0">
                <a:solidFill>
                  <a:srgbClr val="002060"/>
                </a:solidFill>
                <a:highlight>
                  <a:srgbClr val="FF9966"/>
                </a:highlight>
                <a:latin typeface="Cambria" panose="02040503050406030204" pitchFamily="18" charset="0"/>
                <a:ea typeface="MS Mincho" panose="02020609040205080304" pitchFamily="49" charset="-128"/>
                <a:cs typeface="Times New Roman" panose="02020603050405020304" pitchFamily="18" charset="0"/>
              </a:rPr>
              <a:t>КИБЕРБУЛЛИНГ</a:t>
            </a:r>
            <a:endParaRPr lang="en-US" sz="4400" dirty="0">
              <a:highlight>
                <a:srgbClr val="FF9966"/>
              </a:highlight>
            </a:endParaRPr>
          </a:p>
        </p:txBody>
      </p:sp>
    </p:spTree>
    <p:extLst>
      <p:ext uri="{BB962C8B-B14F-4D97-AF65-F5344CB8AC3E}">
        <p14:creationId xmlns:p14="http://schemas.microsoft.com/office/powerpoint/2010/main" val="3801050328"/>
      </p:ext>
    </p:extLst>
  </p:cSld>
  <p:clrMapOvr>
    <a:masterClrMapping/>
  </p:clrMapOvr>
  <p:transition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ьная выноска 4"/>
          <p:cNvSpPr/>
          <p:nvPr/>
        </p:nvSpPr>
        <p:spPr>
          <a:xfrm>
            <a:off x="1635467" y="821095"/>
            <a:ext cx="9216035" cy="4739950"/>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Как я могу помочь своим друзьям сообщить о случае </a:t>
            </a:r>
            <a:r>
              <a:rPr lang="ru-RU" sz="4000" b="1" i="1" dirty="0" err="1">
                <a:solidFill>
                  <a:schemeClr val="accent5">
                    <a:lumMod val="50000"/>
                  </a:schemeClr>
                </a:solidFill>
              </a:rPr>
              <a:t>кибербуллинга</a:t>
            </a:r>
            <a:r>
              <a:rPr lang="ru-RU" sz="4000" b="1" i="1" dirty="0">
                <a:solidFill>
                  <a:schemeClr val="accent5">
                    <a:lumMod val="50000"/>
                  </a:schemeClr>
                </a:solidFill>
              </a:rPr>
              <a:t>, особенно если они не хотят этого делать сами?</a:t>
            </a:r>
          </a:p>
        </p:txBody>
      </p:sp>
    </p:spTree>
  </p:cSld>
  <p:clrMapOvr>
    <a:masterClrMapping/>
  </p:clrMapOvr>
  <p:transition advTm="2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p:nvPr/>
        </p:nvGrpSpPr>
        <p:grpSpPr>
          <a:xfrm>
            <a:off x="3538940" y="1763342"/>
            <a:ext cx="3422899" cy="3550202"/>
            <a:chOff x="4313566" y="1933783"/>
            <a:chExt cx="3564867" cy="3611135"/>
          </a:xfrm>
        </p:grpSpPr>
        <p:grpSp>
          <p:nvGrpSpPr>
            <p:cNvPr id="11" name="Group 33"/>
            <p:cNvGrpSpPr/>
            <p:nvPr/>
          </p:nvGrpSpPr>
          <p:grpSpPr>
            <a:xfrm>
              <a:off x="4313566" y="1933783"/>
              <a:ext cx="3564867" cy="3611135"/>
              <a:chOff x="4329332" y="1933783"/>
              <a:chExt cx="3564867" cy="3611135"/>
            </a:xfrm>
          </p:grpSpPr>
          <p:sp>
            <p:nvSpPr>
              <p:cNvPr id="22" name="Freeform 6"/>
              <p:cNvSpPr>
                <a:spLocks/>
              </p:cNvSpPr>
              <p:nvPr/>
            </p:nvSpPr>
            <p:spPr bwMode="auto">
              <a:xfrm>
                <a:off x="4346259" y="1941682"/>
                <a:ext cx="1163462" cy="912940"/>
              </a:xfrm>
              <a:custGeom>
                <a:avLst/>
                <a:gdLst>
                  <a:gd name="T0" fmla="*/ 721 w 917"/>
                  <a:gd name="T1" fmla="*/ 0 h 719"/>
                  <a:gd name="T2" fmla="*/ 667 w 917"/>
                  <a:gd name="T3" fmla="*/ 0 h 719"/>
                  <a:gd name="T4" fmla="*/ 563 w 917"/>
                  <a:gd name="T5" fmla="*/ 0 h 719"/>
                  <a:gd name="T6" fmla="*/ 563 w 917"/>
                  <a:gd name="T7" fmla="*/ 0 h 719"/>
                  <a:gd name="T8" fmla="*/ 455 w 917"/>
                  <a:gd name="T9" fmla="*/ 0 h 719"/>
                  <a:gd name="T10" fmla="*/ 256 w 917"/>
                  <a:gd name="T11" fmla="*/ 0 h 719"/>
                  <a:gd name="T12" fmla="*/ 257 w 917"/>
                  <a:gd name="T13" fmla="*/ 0 h 719"/>
                  <a:gd name="T14" fmla="*/ 256 w 917"/>
                  <a:gd name="T15" fmla="*/ 0 h 719"/>
                  <a:gd name="T16" fmla="*/ 250 w 917"/>
                  <a:gd name="T17" fmla="*/ 0 h 719"/>
                  <a:gd name="T18" fmla="*/ 45 w 917"/>
                  <a:gd name="T19" fmla="*/ 0 h 719"/>
                  <a:gd name="T20" fmla="*/ 2 w 917"/>
                  <a:gd name="T21" fmla="*/ 0 h 719"/>
                  <a:gd name="T22" fmla="*/ 2 w 917"/>
                  <a:gd name="T23" fmla="*/ 267 h 719"/>
                  <a:gd name="T24" fmla="*/ 2 w 917"/>
                  <a:gd name="T25" fmla="*/ 271 h 719"/>
                  <a:gd name="T26" fmla="*/ 2 w 917"/>
                  <a:gd name="T27" fmla="*/ 271 h 719"/>
                  <a:gd name="T28" fmla="*/ 2 w 917"/>
                  <a:gd name="T29" fmla="*/ 471 h 719"/>
                  <a:gd name="T30" fmla="*/ 2 w 917"/>
                  <a:gd name="T31" fmla="*/ 719 h 719"/>
                  <a:gd name="T32" fmla="*/ 160 w 917"/>
                  <a:gd name="T33" fmla="*/ 719 h 719"/>
                  <a:gd name="T34" fmla="*/ 249 w 917"/>
                  <a:gd name="T35" fmla="*/ 719 h 719"/>
                  <a:gd name="T36" fmla="*/ 254 w 917"/>
                  <a:gd name="T37" fmla="*/ 719 h 719"/>
                  <a:gd name="T38" fmla="*/ 256 w 917"/>
                  <a:gd name="T39" fmla="*/ 719 h 719"/>
                  <a:gd name="T40" fmla="*/ 286 w 917"/>
                  <a:gd name="T41" fmla="*/ 670 h 719"/>
                  <a:gd name="T42" fmla="*/ 264 w 917"/>
                  <a:gd name="T43" fmla="*/ 602 h 719"/>
                  <a:gd name="T44" fmla="*/ 352 w 917"/>
                  <a:gd name="T45" fmla="*/ 523 h 719"/>
                  <a:gd name="T46" fmla="*/ 440 w 917"/>
                  <a:gd name="T47" fmla="*/ 602 h 719"/>
                  <a:gd name="T48" fmla="*/ 418 w 917"/>
                  <a:gd name="T49" fmla="*/ 670 h 719"/>
                  <a:gd name="T50" fmla="*/ 449 w 917"/>
                  <a:gd name="T51" fmla="*/ 719 h 719"/>
                  <a:gd name="T52" fmla="*/ 450 w 917"/>
                  <a:gd name="T53" fmla="*/ 719 h 719"/>
                  <a:gd name="T54" fmla="*/ 447 w 917"/>
                  <a:gd name="T55" fmla="*/ 719 h 719"/>
                  <a:gd name="T56" fmla="*/ 449 w 917"/>
                  <a:gd name="T57" fmla="*/ 719 h 719"/>
                  <a:gd name="T58" fmla="*/ 447 w 917"/>
                  <a:gd name="T59" fmla="*/ 719 h 719"/>
                  <a:gd name="T60" fmla="*/ 454 w 917"/>
                  <a:gd name="T61" fmla="*/ 719 h 719"/>
                  <a:gd name="T62" fmla="*/ 674 w 917"/>
                  <a:gd name="T63" fmla="*/ 719 h 719"/>
                  <a:gd name="T64" fmla="*/ 674 w 917"/>
                  <a:gd name="T65" fmla="*/ 719 h 719"/>
                  <a:gd name="T66" fmla="*/ 721 w 917"/>
                  <a:gd name="T67" fmla="*/ 719 h 719"/>
                  <a:gd name="T68" fmla="*/ 721 w 917"/>
                  <a:gd name="T69" fmla="*/ 471 h 719"/>
                  <a:gd name="T70" fmla="*/ 721 w 917"/>
                  <a:gd name="T71" fmla="*/ 466 h 719"/>
                  <a:gd name="T72" fmla="*/ 721 w 917"/>
                  <a:gd name="T73" fmla="*/ 466 h 719"/>
                  <a:gd name="T74" fmla="*/ 753 w 917"/>
                  <a:gd name="T75" fmla="*/ 430 h 719"/>
                  <a:gd name="T76" fmla="*/ 771 w 917"/>
                  <a:gd name="T77" fmla="*/ 434 h 719"/>
                  <a:gd name="T78" fmla="*/ 839 w 917"/>
                  <a:gd name="T79" fmla="*/ 457 h 719"/>
                  <a:gd name="T80" fmla="*/ 917 w 917"/>
                  <a:gd name="T81" fmla="*/ 368 h 719"/>
                  <a:gd name="T82" fmla="*/ 839 w 917"/>
                  <a:gd name="T83" fmla="*/ 280 h 719"/>
                  <a:gd name="T84" fmla="*/ 771 w 917"/>
                  <a:gd name="T85" fmla="*/ 302 h 719"/>
                  <a:gd name="T86" fmla="*/ 753 w 917"/>
                  <a:gd name="T87" fmla="*/ 307 h 719"/>
                  <a:gd name="T88" fmla="*/ 721 w 917"/>
                  <a:gd name="T89" fmla="*/ 273 h 719"/>
                  <a:gd name="T90" fmla="*/ 722 w 917"/>
                  <a:gd name="T91" fmla="*/ 273 h 719"/>
                  <a:gd name="T92" fmla="*/ 721 w 917"/>
                  <a:gd name="T93" fmla="*/ 273 h 719"/>
                  <a:gd name="T94" fmla="*/ 721 w 917"/>
                  <a:gd name="T95" fmla="*/ 271 h 719"/>
                  <a:gd name="T96" fmla="*/ 721 w 917"/>
                  <a:gd name="T97" fmla="*/ 273 h 719"/>
                  <a:gd name="T98" fmla="*/ 721 w 917"/>
                  <a:gd name="T99" fmla="*/ 273 h 719"/>
                  <a:gd name="T100" fmla="*/ 721 w 917"/>
                  <a:gd name="T101" fmla="*/ 273 h 719"/>
                  <a:gd name="T102" fmla="*/ 721 w 917"/>
                  <a:gd name="T103" fmla="*/ 267 h 719"/>
                  <a:gd name="T104" fmla="*/ 721 w 917"/>
                  <a:gd name="T10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19">
                    <a:moveTo>
                      <a:pt x="721" y="0"/>
                    </a:moveTo>
                    <a:cubicBezTo>
                      <a:pt x="717" y="0"/>
                      <a:pt x="671" y="0"/>
                      <a:pt x="667" y="0"/>
                    </a:cubicBezTo>
                    <a:cubicBezTo>
                      <a:pt x="563" y="0"/>
                      <a:pt x="563" y="0"/>
                      <a:pt x="563" y="0"/>
                    </a:cubicBezTo>
                    <a:cubicBezTo>
                      <a:pt x="563" y="0"/>
                      <a:pt x="563" y="0"/>
                      <a:pt x="563" y="0"/>
                    </a:cubicBezTo>
                    <a:cubicBezTo>
                      <a:pt x="455" y="0"/>
                      <a:pt x="455" y="0"/>
                      <a:pt x="455" y="0"/>
                    </a:cubicBezTo>
                    <a:cubicBezTo>
                      <a:pt x="455" y="0"/>
                      <a:pt x="289" y="0"/>
                      <a:pt x="256" y="0"/>
                    </a:cubicBezTo>
                    <a:cubicBezTo>
                      <a:pt x="257" y="0"/>
                      <a:pt x="257" y="0"/>
                      <a:pt x="257" y="0"/>
                    </a:cubicBezTo>
                    <a:cubicBezTo>
                      <a:pt x="257" y="0"/>
                      <a:pt x="256" y="0"/>
                      <a:pt x="256" y="0"/>
                    </a:cubicBezTo>
                    <a:cubicBezTo>
                      <a:pt x="253" y="0"/>
                      <a:pt x="251" y="0"/>
                      <a:pt x="250" y="0"/>
                    </a:cubicBezTo>
                    <a:cubicBezTo>
                      <a:pt x="45" y="0"/>
                      <a:pt x="45" y="0"/>
                      <a:pt x="45" y="0"/>
                    </a:cubicBezTo>
                    <a:cubicBezTo>
                      <a:pt x="29" y="0"/>
                      <a:pt x="2" y="0"/>
                      <a:pt x="2" y="0"/>
                    </a:cubicBezTo>
                    <a:cubicBezTo>
                      <a:pt x="2" y="267"/>
                      <a:pt x="2" y="267"/>
                      <a:pt x="2" y="267"/>
                    </a:cubicBezTo>
                    <a:cubicBezTo>
                      <a:pt x="2" y="269"/>
                      <a:pt x="2" y="271"/>
                      <a:pt x="2" y="271"/>
                    </a:cubicBezTo>
                    <a:cubicBezTo>
                      <a:pt x="2" y="271"/>
                      <a:pt x="2" y="271"/>
                      <a:pt x="2" y="271"/>
                    </a:cubicBezTo>
                    <a:cubicBezTo>
                      <a:pt x="0" y="301"/>
                      <a:pt x="2" y="471"/>
                      <a:pt x="2" y="471"/>
                    </a:cubicBezTo>
                    <a:cubicBezTo>
                      <a:pt x="2" y="719"/>
                      <a:pt x="2" y="719"/>
                      <a:pt x="2" y="719"/>
                    </a:cubicBezTo>
                    <a:cubicBezTo>
                      <a:pt x="160" y="719"/>
                      <a:pt x="160" y="719"/>
                      <a:pt x="160" y="719"/>
                    </a:cubicBezTo>
                    <a:cubicBezTo>
                      <a:pt x="249" y="719"/>
                      <a:pt x="249" y="719"/>
                      <a:pt x="249" y="719"/>
                    </a:cubicBezTo>
                    <a:cubicBezTo>
                      <a:pt x="254" y="719"/>
                      <a:pt x="254" y="719"/>
                      <a:pt x="254" y="719"/>
                    </a:cubicBezTo>
                    <a:cubicBezTo>
                      <a:pt x="255" y="719"/>
                      <a:pt x="255" y="719"/>
                      <a:pt x="256" y="719"/>
                    </a:cubicBezTo>
                    <a:cubicBezTo>
                      <a:pt x="285" y="717"/>
                      <a:pt x="299" y="695"/>
                      <a:pt x="286" y="670"/>
                    </a:cubicBezTo>
                    <a:cubicBezTo>
                      <a:pt x="286" y="670"/>
                      <a:pt x="264" y="625"/>
                      <a:pt x="264" y="602"/>
                    </a:cubicBezTo>
                    <a:cubicBezTo>
                      <a:pt x="264" y="559"/>
                      <a:pt x="304" y="523"/>
                      <a:pt x="352" y="523"/>
                    </a:cubicBezTo>
                    <a:cubicBezTo>
                      <a:pt x="401" y="523"/>
                      <a:pt x="440" y="559"/>
                      <a:pt x="440" y="602"/>
                    </a:cubicBezTo>
                    <a:cubicBezTo>
                      <a:pt x="440" y="625"/>
                      <a:pt x="418" y="670"/>
                      <a:pt x="418" y="670"/>
                    </a:cubicBezTo>
                    <a:cubicBezTo>
                      <a:pt x="406" y="695"/>
                      <a:pt x="419" y="717"/>
                      <a:pt x="449" y="719"/>
                    </a:cubicBezTo>
                    <a:cubicBezTo>
                      <a:pt x="450" y="719"/>
                      <a:pt x="450" y="719"/>
                      <a:pt x="450" y="719"/>
                    </a:cubicBezTo>
                    <a:cubicBezTo>
                      <a:pt x="449" y="719"/>
                      <a:pt x="448" y="719"/>
                      <a:pt x="447" y="719"/>
                    </a:cubicBezTo>
                    <a:cubicBezTo>
                      <a:pt x="448" y="719"/>
                      <a:pt x="448" y="719"/>
                      <a:pt x="449" y="719"/>
                    </a:cubicBezTo>
                    <a:cubicBezTo>
                      <a:pt x="448" y="719"/>
                      <a:pt x="447" y="719"/>
                      <a:pt x="447" y="719"/>
                    </a:cubicBezTo>
                    <a:cubicBezTo>
                      <a:pt x="448" y="719"/>
                      <a:pt x="450" y="719"/>
                      <a:pt x="454" y="719"/>
                    </a:cubicBezTo>
                    <a:cubicBezTo>
                      <a:pt x="674" y="719"/>
                      <a:pt x="674" y="719"/>
                      <a:pt x="674" y="719"/>
                    </a:cubicBezTo>
                    <a:cubicBezTo>
                      <a:pt x="674" y="719"/>
                      <a:pt x="674" y="719"/>
                      <a:pt x="674" y="719"/>
                    </a:cubicBezTo>
                    <a:cubicBezTo>
                      <a:pt x="721" y="719"/>
                      <a:pt x="721" y="719"/>
                      <a:pt x="721" y="719"/>
                    </a:cubicBezTo>
                    <a:cubicBezTo>
                      <a:pt x="721" y="471"/>
                      <a:pt x="721" y="471"/>
                      <a:pt x="721" y="471"/>
                    </a:cubicBezTo>
                    <a:cubicBezTo>
                      <a:pt x="721" y="466"/>
                      <a:pt x="721" y="466"/>
                      <a:pt x="721" y="466"/>
                    </a:cubicBezTo>
                    <a:cubicBezTo>
                      <a:pt x="721" y="466"/>
                      <a:pt x="721" y="466"/>
                      <a:pt x="721" y="466"/>
                    </a:cubicBezTo>
                    <a:cubicBezTo>
                      <a:pt x="723" y="443"/>
                      <a:pt x="735" y="430"/>
                      <a:pt x="753" y="430"/>
                    </a:cubicBezTo>
                    <a:cubicBezTo>
                      <a:pt x="758" y="430"/>
                      <a:pt x="764" y="431"/>
                      <a:pt x="771" y="434"/>
                    </a:cubicBezTo>
                    <a:cubicBezTo>
                      <a:pt x="771" y="434"/>
                      <a:pt x="816" y="457"/>
                      <a:pt x="839" y="457"/>
                    </a:cubicBezTo>
                    <a:cubicBezTo>
                      <a:pt x="882" y="457"/>
                      <a:pt x="917" y="417"/>
                      <a:pt x="917" y="368"/>
                    </a:cubicBezTo>
                    <a:cubicBezTo>
                      <a:pt x="917" y="320"/>
                      <a:pt x="882" y="280"/>
                      <a:pt x="839" y="280"/>
                    </a:cubicBezTo>
                    <a:cubicBezTo>
                      <a:pt x="816" y="280"/>
                      <a:pt x="771" y="302"/>
                      <a:pt x="771" y="302"/>
                    </a:cubicBezTo>
                    <a:cubicBezTo>
                      <a:pt x="764" y="306"/>
                      <a:pt x="758" y="307"/>
                      <a:pt x="753" y="307"/>
                    </a:cubicBezTo>
                    <a:cubicBezTo>
                      <a:pt x="736" y="307"/>
                      <a:pt x="724" y="294"/>
                      <a:pt x="721" y="273"/>
                    </a:cubicBezTo>
                    <a:cubicBezTo>
                      <a:pt x="722" y="273"/>
                      <a:pt x="722" y="273"/>
                      <a:pt x="722" y="273"/>
                    </a:cubicBezTo>
                    <a:cubicBezTo>
                      <a:pt x="721" y="273"/>
                      <a:pt x="721" y="273"/>
                      <a:pt x="721" y="273"/>
                    </a:cubicBezTo>
                    <a:cubicBezTo>
                      <a:pt x="721" y="272"/>
                      <a:pt x="721" y="272"/>
                      <a:pt x="721" y="271"/>
                    </a:cubicBezTo>
                    <a:cubicBezTo>
                      <a:pt x="721" y="272"/>
                      <a:pt x="721" y="272"/>
                      <a:pt x="721" y="273"/>
                    </a:cubicBezTo>
                    <a:cubicBezTo>
                      <a:pt x="721" y="273"/>
                      <a:pt x="721" y="273"/>
                      <a:pt x="721" y="273"/>
                    </a:cubicBezTo>
                    <a:cubicBezTo>
                      <a:pt x="721" y="273"/>
                      <a:pt x="721" y="273"/>
                      <a:pt x="721" y="273"/>
                    </a:cubicBezTo>
                    <a:cubicBezTo>
                      <a:pt x="721" y="272"/>
                      <a:pt x="721" y="269"/>
                      <a:pt x="721" y="267"/>
                    </a:cubicBezTo>
                    <a:cubicBezTo>
                      <a:pt x="721" y="0"/>
                      <a:pt x="721" y="0"/>
                      <a:pt x="721"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6722837" y="1945068"/>
                <a:ext cx="1163462" cy="912940"/>
              </a:xfrm>
              <a:custGeom>
                <a:avLst/>
                <a:gdLst>
                  <a:gd name="T0" fmla="*/ 196 w 917"/>
                  <a:gd name="T1" fmla="*/ 0 h 719"/>
                  <a:gd name="T2" fmla="*/ 196 w 917"/>
                  <a:gd name="T3" fmla="*/ 267 h 719"/>
                  <a:gd name="T4" fmla="*/ 196 w 917"/>
                  <a:gd name="T5" fmla="*/ 273 h 719"/>
                  <a:gd name="T6" fmla="*/ 196 w 917"/>
                  <a:gd name="T7" fmla="*/ 274 h 719"/>
                  <a:gd name="T8" fmla="*/ 196 w 917"/>
                  <a:gd name="T9" fmla="*/ 273 h 719"/>
                  <a:gd name="T10" fmla="*/ 196 w 917"/>
                  <a:gd name="T11" fmla="*/ 271 h 719"/>
                  <a:gd name="T12" fmla="*/ 196 w 917"/>
                  <a:gd name="T13" fmla="*/ 273 h 719"/>
                  <a:gd name="T14" fmla="*/ 196 w 917"/>
                  <a:gd name="T15" fmla="*/ 273 h 719"/>
                  <a:gd name="T16" fmla="*/ 164 w 917"/>
                  <a:gd name="T17" fmla="*/ 307 h 719"/>
                  <a:gd name="T18" fmla="*/ 146 w 917"/>
                  <a:gd name="T19" fmla="*/ 303 h 719"/>
                  <a:gd name="T20" fmla="*/ 78 w 917"/>
                  <a:gd name="T21" fmla="*/ 280 h 719"/>
                  <a:gd name="T22" fmla="*/ 0 w 917"/>
                  <a:gd name="T23" fmla="*/ 369 h 719"/>
                  <a:gd name="T24" fmla="*/ 78 w 917"/>
                  <a:gd name="T25" fmla="*/ 457 h 719"/>
                  <a:gd name="T26" fmla="*/ 146 w 917"/>
                  <a:gd name="T27" fmla="*/ 435 h 719"/>
                  <a:gd name="T28" fmla="*/ 165 w 917"/>
                  <a:gd name="T29" fmla="*/ 430 h 719"/>
                  <a:gd name="T30" fmla="*/ 196 w 917"/>
                  <a:gd name="T31" fmla="*/ 466 h 719"/>
                  <a:gd name="T32" fmla="*/ 196 w 917"/>
                  <a:gd name="T33" fmla="*/ 466 h 719"/>
                  <a:gd name="T34" fmla="*/ 196 w 917"/>
                  <a:gd name="T35" fmla="*/ 471 h 719"/>
                  <a:gd name="T36" fmla="*/ 196 w 917"/>
                  <a:gd name="T37" fmla="*/ 719 h 719"/>
                  <a:gd name="T38" fmla="*/ 243 w 917"/>
                  <a:gd name="T39" fmla="*/ 719 h 719"/>
                  <a:gd name="T40" fmla="*/ 243 w 917"/>
                  <a:gd name="T41" fmla="*/ 719 h 719"/>
                  <a:gd name="T42" fmla="*/ 463 w 917"/>
                  <a:gd name="T43" fmla="*/ 719 h 719"/>
                  <a:gd name="T44" fmla="*/ 470 w 917"/>
                  <a:gd name="T45" fmla="*/ 719 h 719"/>
                  <a:gd name="T46" fmla="*/ 468 w 917"/>
                  <a:gd name="T47" fmla="*/ 719 h 719"/>
                  <a:gd name="T48" fmla="*/ 470 w 917"/>
                  <a:gd name="T49" fmla="*/ 719 h 719"/>
                  <a:gd name="T50" fmla="*/ 467 w 917"/>
                  <a:gd name="T51" fmla="*/ 719 h 719"/>
                  <a:gd name="T52" fmla="*/ 468 w 917"/>
                  <a:gd name="T53" fmla="*/ 719 h 719"/>
                  <a:gd name="T54" fmla="*/ 499 w 917"/>
                  <a:gd name="T55" fmla="*/ 670 h 719"/>
                  <a:gd name="T56" fmla="*/ 477 w 917"/>
                  <a:gd name="T57" fmla="*/ 602 h 719"/>
                  <a:gd name="T58" fmla="*/ 565 w 917"/>
                  <a:gd name="T59" fmla="*/ 524 h 719"/>
                  <a:gd name="T60" fmla="*/ 653 w 917"/>
                  <a:gd name="T61" fmla="*/ 602 h 719"/>
                  <a:gd name="T62" fmla="*/ 631 w 917"/>
                  <a:gd name="T63" fmla="*/ 670 h 719"/>
                  <a:gd name="T64" fmla="*/ 661 w 917"/>
                  <a:gd name="T65" fmla="*/ 719 h 719"/>
                  <a:gd name="T66" fmla="*/ 663 w 917"/>
                  <a:gd name="T67" fmla="*/ 719 h 719"/>
                  <a:gd name="T68" fmla="*/ 668 w 917"/>
                  <a:gd name="T69" fmla="*/ 719 h 719"/>
                  <a:gd name="T70" fmla="*/ 757 w 917"/>
                  <a:gd name="T71" fmla="*/ 719 h 719"/>
                  <a:gd name="T72" fmla="*/ 915 w 917"/>
                  <a:gd name="T73" fmla="*/ 719 h 719"/>
                  <a:gd name="T74" fmla="*/ 915 w 917"/>
                  <a:gd name="T75" fmla="*/ 471 h 719"/>
                  <a:gd name="T76" fmla="*/ 915 w 917"/>
                  <a:gd name="T77" fmla="*/ 271 h 719"/>
                  <a:gd name="T78" fmla="*/ 915 w 917"/>
                  <a:gd name="T79" fmla="*/ 271 h 719"/>
                  <a:gd name="T80" fmla="*/ 915 w 917"/>
                  <a:gd name="T81" fmla="*/ 267 h 719"/>
                  <a:gd name="T82" fmla="*/ 915 w 917"/>
                  <a:gd name="T83" fmla="*/ 0 h 719"/>
                  <a:gd name="T84" fmla="*/ 872 w 917"/>
                  <a:gd name="T85" fmla="*/ 0 h 719"/>
                  <a:gd name="T86" fmla="*/ 667 w 917"/>
                  <a:gd name="T87" fmla="*/ 0 h 719"/>
                  <a:gd name="T88" fmla="*/ 661 w 917"/>
                  <a:gd name="T89" fmla="*/ 0 h 719"/>
                  <a:gd name="T90" fmla="*/ 660 w 917"/>
                  <a:gd name="T91" fmla="*/ 0 h 719"/>
                  <a:gd name="T92" fmla="*/ 661 w 917"/>
                  <a:gd name="T93" fmla="*/ 0 h 719"/>
                  <a:gd name="T94" fmla="*/ 462 w 917"/>
                  <a:gd name="T95" fmla="*/ 0 h 719"/>
                  <a:gd name="T96" fmla="*/ 354 w 917"/>
                  <a:gd name="T97" fmla="*/ 0 h 719"/>
                  <a:gd name="T98" fmla="*/ 354 w 917"/>
                  <a:gd name="T99" fmla="*/ 0 h 719"/>
                  <a:gd name="T100" fmla="*/ 250 w 917"/>
                  <a:gd name="T101" fmla="*/ 0 h 719"/>
                  <a:gd name="T102" fmla="*/ 196 w 917"/>
                  <a:gd name="T10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719">
                    <a:moveTo>
                      <a:pt x="196" y="0"/>
                    </a:moveTo>
                    <a:cubicBezTo>
                      <a:pt x="196" y="267"/>
                      <a:pt x="196" y="267"/>
                      <a:pt x="196" y="267"/>
                    </a:cubicBezTo>
                    <a:cubicBezTo>
                      <a:pt x="196" y="270"/>
                      <a:pt x="196" y="272"/>
                      <a:pt x="196" y="273"/>
                    </a:cubicBezTo>
                    <a:cubicBezTo>
                      <a:pt x="196" y="274"/>
                      <a:pt x="196" y="274"/>
                      <a:pt x="196" y="274"/>
                    </a:cubicBezTo>
                    <a:cubicBezTo>
                      <a:pt x="196" y="273"/>
                      <a:pt x="196" y="273"/>
                      <a:pt x="196" y="273"/>
                    </a:cubicBezTo>
                    <a:cubicBezTo>
                      <a:pt x="196" y="272"/>
                      <a:pt x="196" y="272"/>
                      <a:pt x="196" y="271"/>
                    </a:cubicBezTo>
                    <a:cubicBezTo>
                      <a:pt x="196" y="272"/>
                      <a:pt x="196" y="272"/>
                      <a:pt x="196" y="273"/>
                    </a:cubicBezTo>
                    <a:cubicBezTo>
                      <a:pt x="196" y="273"/>
                      <a:pt x="196" y="273"/>
                      <a:pt x="196" y="273"/>
                    </a:cubicBezTo>
                    <a:cubicBezTo>
                      <a:pt x="193" y="294"/>
                      <a:pt x="181" y="307"/>
                      <a:pt x="164" y="307"/>
                    </a:cubicBezTo>
                    <a:cubicBezTo>
                      <a:pt x="159" y="307"/>
                      <a:pt x="153" y="306"/>
                      <a:pt x="146" y="303"/>
                    </a:cubicBezTo>
                    <a:cubicBezTo>
                      <a:pt x="146" y="303"/>
                      <a:pt x="101" y="280"/>
                      <a:pt x="78" y="280"/>
                    </a:cubicBezTo>
                    <a:cubicBezTo>
                      <a:pt x="35" y="280"/>
                      <a:pt x="0" y="320"/>
                      <a:pt x="0" y="369"/>
                    </a:cubicBezTo>
                    <a:cubicBezTo>
                      <a:pt x="0" y="417"/>
                      <a:pt x="35" y="457"/>
                      <a:pt x="78" y="457"/>
                    </a:cubicBezTo>
                    <a:cubicBezTo>
                      <a:pt x="101" y="457"/>
                      <a:pt x="146" y="435"/>
                      <a:pt x="146" y="435"/>
                    </a:cubicBezTo>
                    <a:cubicBezTo>
                      <a:pt x="153" y="431"/>
                      <a:pt x="159" y="430"/>
                      <a:pt x="165" y="430"/>
                    </a:cubicBezTo>
                    <a:cubicBezTo>
                      <a:pt x="182" y="430"/>
                      <a:pt x="194" y="443"/>
                      <a:pt x="196" y="466"/>
                    </a:cubicBezTo>
                    <a:cubicBezTo>
                      <a:pt x="196" y="466"/>
                      <a:pt x="196" y="466"/>
                      <a:pt x="196" y="466"/>
                    </a:cubicBezTo>
                    <a:cubicBezTo>
                      <a:pt x="196" y="471"/>
                      <a:pt x="196" y="471"/>
                      <a:pt x="196" y="471"/>
                    </a:cubicBezTo>
                    <a:cubicBezTo>
                      <a:pt x="196" y="719"/>
                      <a:pt x="196" y="719"/>
                      <a:pt x="196" y="719"/>
                    </a:cubicBezTo>
                    <a:cubicBezTo>
                      <a:pt x="243" y="719"/>
                      <a:pt x="243" y="719"/>
                      <a:pt x="243" y="719"/>
                    </a:cubicBezTo>
                    <a:cubicBezTo>
                      <a:pt x="243" y="719"/>
                      <a:pt x="243" y="719"/>
                      <a:pt x="243" y="719"/>
                    </a:cubicBezTo>
                    <a:cubicBezTo>
                      <a:pt x="463" y="719"/>
                      <a:pt x="463" y="719"/>
                      <a:pt x="463" y="719"/>
                    </a:cubicBezTo>
                    <a:cubicBezTo>
                      <a:pt x="467" y="719"/>
                      <a:pt x="469" y="719"/>
                      <a:pt x="470" y="719"/>
                    </a:cubicBezTo>
                    <a:cubicBezTo>
                      <a:pt x="470" y="719"/>
                      <a:pt x="469" y="719"/>
                      <a:pt x="468" y="719"/>
                    </a:cubicBezTo>
                    <a:cubicBezTo>
                      <a:pt x="469" y="719"/>
                      <a:pt x="469" y="719"/>
                      <a:pt x="470" y="719"/>
                    </a:cubicBezTo>
                    <a:cubicBezTo>
                      <a:pt x="469" y="719"/>
                      <a:pt x="468" y="719"/>
                      <a:pt x="467" y="719"/>
                    </a:cubicBezTo>
                    <a:cubicBezTo>
                      <a:pt x="468" y="719"/>
                      <a:pt x="468" y="719"/>
                      <a:pt x="468" y="719"/>
                    </a:cubicBezTo>
                    <a:cubicBezTo>
                      <a:pt x="498" y="717"/>
                      <a:pt x="511" y="695"/>
                      <a:pt x="499" y="670"/>
                    </a:cubicBezTo>
                    <a:cubicBezTo>
                      <a:pt x="499" y="670"/>
                      <a:pt x="477" y="625"/>
                      <a:pt x="477" y="602"/>
                    </a:cubicBezTo>
                    <a:cubicBezTo>
                      <a:pt x="477" y="559"/>
                      <a:pt x="516" y="524"/>
                      <a:pt x="565" y="524"/>
                    </a:cubicBezTo>
                    <a:cubicBezTo>
                      <a:pt x="613" y="524"/>
                      <a:pt x="653" y="559"/>
                      <a:pt x="653" y="602"/>
                    </a:cubicBezTo>
                    <a:cubicBezTo>
                      <a:pt x="653" y="625"/>
                      <a:pt x="631" y="670"/>
                      <a:pt x="631" y="670"/>
                    </a:cubicBezTo>
                    <a:cubicBezTo>
                      <a:pt x="618" y="696"/>
                      <a:pt x="632" y="717"/>
                      <a:pt x="661" y="719"/>
                    </a:cubicBezTo>
                    <a:cubicBezTo>
                      <a:pt x="662" y="719"/>
                      <a:pt x="662" y="719"/>
                      <a:pt x="663" y="719"/>
                    </a:cubicBezTo>
                    <a:cubicBezTo>
                      <a:pt x="668" y="719"/>
                      <a:pt x="668" y="719"/>
                      <a:pt x="668" y="719"/>
                    </a:cubicBezTo>
                    <a:cubicBezTo>
                      <a:pt x="757" y="719"/>
                      <a:pt x="757" y="719"/>
                      <a:pt x="757" y="719"/>
                    </a:cubicBezTo>
                    <a:cubicBezTo>
                      <a:pt x="915" y="719"/>
                      <a:pt x="915" y="719"/>
                      <a:pt x="915" y="719"/>
                    </a:cubicBezTo>
                    <a:cubicBezTo>
                      <a:pt x="915" y="471"/>
                      <a:pt x="915" y="471"/>
                      <a:pt x="915" y="471"/>
                    </a:cubicBezTo>
                    <a:cubicBezTo>
                      <a:pt x="915" y="471"/>
                      <a:pt x="917" y="301"/>
                      <a:pt x="915" y="271"/>
                    </a:cubicBezTo>
                    <a:cubicBezTo>
                      <a:pt x="915" y="271"/>
                      <a:pt x="915" y="271"/>
                      <a:pt x="915" y="271"/>
                    </a:cubicBezTo>
                    <a:cubicBezTo>
                      <a:pt x="915" y="271"/>
                      <a:pt x="915" y="270"/>
                      <a:pt x="915" y="267"/>
                    </a:cubicBezTo>
                    <a:cubicBezTo>
                      <a:pt x="915" y="0"/>
                      <a:pt x="915" y="0"/>
                      <a:pt x="915" y="0"/>
                    </a:cubicBezTo>
                    <a:cubicBezTo>
                      <a:pt x="915" y="0"/>
                      <a:pt x="888" y="0"/>
                      <a:pt x="872" y="0"/>
                    </a:cubicBezTo>
                    <a:cubicBezTo>
                      <a:pt x="667" y="0"/>
                      <a:pt x="667" y="0"/>
                      <a:pt x="667" y="0"/>
                    </a:cubicBezTo>
                    <a:cubicBezTo>
                      <a:pt x="666" y="0"/>
                      <a:pt x="664" y="0"/>
                      <a:pt x="661" y="0"/>
                    </a:cubicBezTo>
                    <a:cubicBezTo>
                      <a:pt x="661" y="0"/>
                      <a:pt x="660" y="0"/>
                      <a:pt x="660" y="0"/>
                    </a:cubicBezTo>
                    <a:cubicBezTo>
                      <a:pt x="661" y="0"/>
                      <a:pt x="661" y="0"/>
                      <a:pt x="661" y="0"/>
                    </a:cubicBezTo>
                    <a:cubicBezTo>
                      <a:pt x="628" y="0"/>
                      <a:pt x="462" y="0"/>
                      <a:pt x="462" y="0"/>
                    </a:cubicBezTo>
                    <a:cubicBezTo>
                      <a:pt x="354" y="0"/>
                      <a:pt x="354" y="0"/>
                      <a:pt x="354" y="0"/>
                    </a:cubicBezTo>
                    <a:cubicBezTo>
                      <a:pt x="354" y="0"/>
                      <a:pt x="354" y="0"/>
                      <a:pt x="354" y="0"/>
                    </a:cubicBezTo>
                    <a:cubicBezTo>
                      <a:pt x="250" y="0"/>
                      <a:pt x="250" y="0"/>
                      <a:pt x="250" y="0"/>
                    </a:cubicBezTo>
                    <a:cubicBezTo>
                      <a:pt x="246" y="0"/>
                      <a:pt x="200" y="0"/>
                      <a:pt x="196"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6962075" y="2976498"/>
                <a:ext cx="932124" cy="1441069"/>
              </a:xfrm>
              <a:custGeom>
                <a:avLst/>
                <a:gdLst>
                  <a:gd name="T0" fmla="*/ 0 w 734"/>
                  <a:gd name="T1" fmla="*/ 674 h 1135"/>
                  <a:gd name="T2" fmla="*/ 0 w 734"/>
                  <a:gd name="T3" fmla="*/ 674 h 1135"/>
                  <a:gd name="T4" fmla="*/ 0 w 734"/>
                  <a:gd name="T5" fmla="*/ 674 h 1135"/>
                  <a:gd name="T6" fmla="*/ 371 w 734"/>
                  <a:gd name="T7" fmla="*/ 0 h 1135"/>
                  <a:gd name="T8" fmla="*/ 281 w 734"/>
                  <a:gd name="T9" fmla="*/ 81 h 1135"/>
                  <a:gd name="T10" fmla="*/ 303 w 734"/>
                  <a:gd name="T11" fmla="*/ 150 h 1135"/>
                  <a:gd name="T12" fmla="*/ 271 w 734"/>
                  <a:gd name="T13" fmla="*/ 200 h 1135"/>
                  <a:gd name="T14" fmla="*/ 266 w 734"/>
                  <a:gd name="T15" fmla="*/ 201 h 1135"/>
                  <a:gd name="T16" fmla="*/ 0 w 734"/>
                  <a:gd name="T17" fmla="*/ 201 h 1135"/>
                  <a:gd name="T18" fmla="*/ 0 w 734"/>
                  <a:gd name="T19" fmla="*/ 256 h 1135"/>
                  <a:gd name="T20" fmla="*/ 0 w 734"/>
                  <a:gd name="T21" fmla="*/ 362 h 1135"/>
                  <a:gd name="T22" fmla="*/ 0 w 734"/>
                  <a:gd name="T23" fmla="*/ 362 h 1135"/>
                  <a:gd name="T24" fmla="*/ 0 w 734"/>
                  <a:gd name="T25" fmla="*/ 432 h 1135"/>
                  <a:gd name="T26" fmla="*/ 0 w 734"/>
                  <a:gd name="T27" fmla="*/ 473 h 1135"/>
                  <a:gd name="T28" fmla="*/ 0 w 734"/>
                  <a:gd name="T29" fmla="*/ 478 h 1135"/>
                  <a:gd name="T30" fmla="*/ 32 w 734"/>
                  <a:gd name="T31" fmla="*/ 515 h 1135"/>
                  <a:gd name="T32" fmla="*/ 51 w 734"/>
                  <a:gd name="T33" fmla="*/ 510 h 1135"/>
                  <a:gd name="T34" fmla="*/ 120 w 734"/>
                  <a:gd name="T35" fmla="*/ 487 h 1135"/>
                  <a:gd name="T36" fmla="*/ 200 w 734"/>
                  <a:gd name="T37" fmla="*/ 577 h 1135"/>
                  <a:gd name="T38" fmla="*/ 120 w 734"/>
                  <a:gd name="T39" fmla="*/ 667 h 1135"/>
                  <a:gd name="T40" fmla="*/ 51 w 734"/>
                  <a:gd name="T41" fmla="*/ 645 h 1135"/>
                  <a:gd name="T42" fmla="*/ 32 w 734"/>
                  <a:gd name="T43" fmla="*/ 640 h 1135"/>
                  <a:gd name="T44" fmla="*/ 0 w 734"/>
                  <a:gd name="T45" fmla="*/ 677 h 1135"/>
                  <a:gd name="T46" fmla="*/ 0 w 734"/>
                  <a:gd name="T47" fmla="*/ 674 h 1135"/>
                  <a:gd name="T48" fmla="*/ 0 w 734"/>
                  <a:gd name="T49" fmla="*/ 677 h 1135"/>
                  <a:gd name="T50" fmla="*/ 0 w 734"/>
                  <a:gd name="T51" fmla="*/ 677 h 1135"/>
                  <a:gd name="T52" fmla="*/ 0 w 734"/>
                  <a:gd name="T53" fmla="*/ 682 h 1135"/>
                  <a:gd name="T54" fmla="*/ 0 w 734"/>
                  <a:gd name="T55" fmla="*/ 757 h 1135"/>
                  <a:gd name="T56" fmla="*/ 0 w 734"/>
                  <a:gd name="T57" fmla="*/ 891 h 1135"/>
                  <a:gd name="T58" fmla="*/ 0 w 734"/>
                  <a:gd name="T59" fmla="*/ 935 h 1135"/>
                  <a:gd name="T60" fmla="*/ 266 w 734"/>
                  <a:gd name="T61" fmla="*/ 935 h 1135"/>
                  <a:gd name="T62" fmla="*/ 271 w 734"/>
                  <a:gd name="T63" fmla="*/ 935 h 1135"/>
                  <a:gd name="T64" fmla="*/ 303 w 734"/>
                  <a:gd name="T65" fmla="*/ 986 h 1135"/>
                  <a:gd name="T66" fmla="*/ 281 w 734"/>
                  <a:gd name="T67" fmla="*/ 1055 h 1135"/>
                  <a:gd name="T68" fmla="*/ 370 w 734"/>
                  <a:gd name="T69" fmla="*/ 1135 h 1135"/>
                  <a:gd name="T70" fmla="*/ 460 w 734"/>
                  <a:gd name="T71" fmla="*/ 1055 h 1135"/>
                  <a:gd name="T72" fmla="*/ 438 w 734"/>
                  <a:gd name="T73" fmla="*/ 986 h 1135"/>
                  <a:gd name="T74" fmla="*/ 470 w 734"/>
                  <a:gd name="T75" fmla="*/ 935 h 1135"/>
                  <a:gd name="T76" fmla="*/ 468 w 734"/>
                  <a:gd name="T77" fmla="*/ 935 h 1135"/>
                  <a:gd name="T78" fmla="*/ 474 w 734"/>
                  <a:gd name="T79" fmla="*/ 935 h 1135"/>
                  <a:gd name="T80" fmla="*/ 734 w 734"/>
                  <a:gd name="T81" fmla="*/ 935 h 1135"/>
                  <a:gd name="T82" fmla="*/ 734 w 734"/>
                  <a:gd name="T83" fmla="*/ 774 h 1135"/>
                  <a:gd name="T84" fmla="*/ 734 w 734"/>
                  <a:gd name="T85" fmla="*/ 681 h 1135"/>
                  <a:gd name="T86" fmla="*/ 734 w 734"/>
                  <a:gd name="T87" fmla="*/ 480 h 1135"/>
                  <a:gd name="T88" fmla="*/ 734 w 734"/>
                  <a:gd name="T89" fmla="*/ 480 h 1135"/>
                  <a:gd name="T90" fmla="*/ 734 w 734"/>
                  <a:gd name="T91" fmla="*/ 478 h 1135"/>
                  <a:gd name="T92" fmla="*/ 734 w 734"/>
                  <a:gd name="T93" fmla="*/ 477 h 1135"/>
                  <a:gd name="T94" fmla="*/ 734 w 734"/>
                  <a:gd name="T95" fmla="*/ 472 h 1135"/>
                  <a:gd name="T96" fmla="*/ 734 w 734"/>
                  <a:gd name="T97" fmla="*/ 422 h 1135"/>
                  <a:gd name="T98" fmla="*/ 734 w 734"/>
                  <a:gd name="T99" fmla="*/ 249 h 1135"/>
                  <a:gd name="T100" fmla="*/ 734 w 734"/>
                  <a:gd name="T101" fmla="*/ 249 h 1135"/>
                  <a:gd name="T102" fmla="*/ 734 w 734"/>
                  <a:gd name="T103" fmla="*/ 201 h 1135"/>
                  <a:gd name="T104" fmla="*/ 734 w 734"/>
                  <a:gd name="T105" fmla="*/ 201 h 1135"/>
                  <a:gd name="T106" fmla="*/ 475 w 734"/>
                  <a:gd name="T107" fmla="*/ 201 h 1135"/>
                  <a:gd name="T108" fmla="*/ 468 w 734"/>
                  <a:gd name="T109" fmla="*/ 201 h 1135"/>
                  <a:gd name="T110" fmla="*/ 470 w 734"/>
                  <a:gd name="T111" fmla="*/ 200 h 1135"/>
                  <a:gd name="T112" fmla="*/ 438 w 734"/>
                  <a:gd name="T113" fmla="*/ 150 h 1135"/>
                  <a:gd name="T114" fmla="*/ 460 w 734"/>
                  <a:gd name="T115" fmla="*/ 81 h 1135"/>
                  <a:gd name="T116" fmla="*/ 371 w 734"/>
                  <a:gd name="T1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1135">
                    <a:moveTo>
                      <a:pt x="0" y="674"/>
                    </a:moveTo>
                    <a:cubicBezTo>
                      <a:pt x="0" y="674"/>
                      <a:pt x="0" y="674"/>
                      <a:pt x="0" y="674"/>
                    </a:cubicBezTo>
                    <a:cubicBezTo>
                      <a:pt x="0" y="674"/>
                      <a:pt x="0" y="674"/>
                      <a:pt x="0" y="674"/>
                    </a:cubicBezTo>
                    <a:moveTo>
                      <a:pt x="371" y="0"/>
                    </a:moveTo>
                    <a:cubicBezTo>
                      <a:pt x="321" y="0"/>
                      <a:pt x="281" y="36"/>
                      <a:pt x="281" y="81"/>
                    </a:cubicBezTo>
                    <a:cubicBezTo>
                      <a:pt x="281" y="104"/>
                      <a:pt x="303" y="150"/>
                      <a:pt x="303" y="150"/>
                    </a:cubicBezTo>
                    <a:cubicBezTo>
                      <a:pt x="316" y="176"/>
                      <a:pt x="302" y="198"/>
                      <a:pt x="271" y="200"/>
                    </a:cubicBezTo>
                    <a:cubicBezTo>
                      <a:pt x="266" y="201"/>
                      <a:pt x="266" y="201"/>
                      <a:pt x="266" y="201"/>
                    </a:cubicBezTo>
                    <a:cubicBezTo>
                      <a:pt x="0" y="201"/>
                      <a:pt x="0" y="201"/>
                      <a:pt x="0" y="201"/>
                    </a:cubicBezTo>
                    <a:cubicBezTo>
                      <a:pt x="0" y="201"/>
                      <a:pt x="0" y="252"/>
                      <a:pt x="0" y="256"/>
                    </a:cubicBezTo>
                    <a:cubicBezTo>
                      <a:pt x="0" y="362"/>
                      <a:pt x="0" y="362"/>
                      <a:pt x="0" y="362"/>
                    </a:cubicBezTo>
                    <a:cubicBezTo>
                      <a:pt x="0" y="362"/>
                      <a:pt x="0" y="362"/>
                      <a:pt x="0" y="362"/>
                    </a:cubicBezTo>
                    <a:cubicBezTo>
                      <a:pt x="0" y="432"/>
                      <a:pt x="0" y="432"/>
                      <a:pt x="0" y="432"/>
                    </a:cubicBezTo>
                    <a:cubicBezTo>
                      <a:pt x="0" y="473"/>
                      <a:pt x="0" y="473"/>
                      <a:pt x="0" y="473"/>
                    </a:cubicBezTo>
                    <a:cubicBezTo>
                      <a:pt x="0" y="475"/>
                      <a:pt x="0" y="476"/>
                      <a:pt x="0" y="478"/>
                    </a:cubicBezTo>
                    <a:cubicBezTo>
                      <a:pt x="2" y="501"/>
                      <a:pt x="14" y="515"/>
                      <a:pt x="32" y="515"/>
                    </a:cubicBezTo>
                    <a:cubicBezTo>
                      <a:pt x="38" y="515"/>
                      <a:pt x="44" y="513"/>
                      <a:pt x="51" y="510"/>
                    </a:cubicBezTo>
                    <a:cubicBezTo>
                      <a:pt x="51" y="510"/>
                      <a:pt x="97" y="487"/>
                      <a:pt x="120" y="487"/>
                    </a:cubicBezTo>
                    <a:cubicBezTo>
                      <a:pt x="164" y="487"/>
                      <a:pt x="200" y="528"/>
                      <a:pt x="200" y="577"/>
                    </a:cubicBezTo>
                    <a:cubicBezTo>
                      <a:pt x="200" y="627"/>
                      <a:pt x="164" y="667"/>
                      <a:pt x="120" y="667"/>
                    </a:cubicBezTo>
                    <a:cubicBezTo>
                      <a:pt x="97" y="667"/>
                      <a:pt x="51" y="645"/>
                      <a:pt x="51" y="645"/>
                    </a:cubicBezTo>
                    <a:cubicBezTo>
                      <a:pt x="44" y="641"/>
                      <a:pt x="38" y="640"/>
                      <a:pt x="32" y="640"/>
                    </a:cubicBezTo>
                    <a:cubicBezTo>
                      <a:pt x="14" y="640"/>
                      <a:pt x="1" y="654"/>
                      <a:pt x="0" y="677"/>
                    </a:cubicBezTo>
                    <a:cubicBezTo>
                      <a:pt x="0" y="676"/>
                      <a:pt x="0" y="675"/>
                      <a:pt x="0" y="674"/>
                    </a:cubicBezTo>
                    <a:cubicBezTo>
                      <a:pt x="0" y="675"/>
                      <a:pt x="0" y="676"/>
                      <a:pt x="0" y="677"/>
                    </a:cubicBezTo>
                    <a:cubicBezTo>
                      <a:pt x="0" y="677"/>
                      <a:pt x="0" y="677"/>
                      <a:pt x="0" y="677"/>
                    </a:cubicBezTo>
                    <a:cubicBezTo>
                      <a:pt x="0" y="682"/>
                      <a:pt x="0" y="682"/>
                      <a:pt x="0" y="682"/>
                    </a:cubicBezTo>
                    <a:cubicBezTo>
                      <a:pt x="0" y="757"/>
                      <a:pt x="0" y="757"/>
                      <a:pt x="0" y="757"/>
                    </a:cubicBezTo>
                    <a:cubicBezTo>
                      <a:pt x="0" y="891"/>
                      <a:pt x="0" y="891"/>
                      <a:pt x="0" y="891"/>
                    </a:cubicBezTo>
                    <a:cubicBezTo>
                      <a:pt x="0" y="907"/>
                      <a:pt x="0" y="935"/>
                      <a:pt x="0" y="935"/>
                    </a:cubicBezTo>
                    <a:cubicBezTo>
                      <a:pt x="266" y="935"/>
                      <a:pt x="266" y="935"/>
                      <a:pt x="266" y="935"/>
                    </a:cubicBezTo>
                    <a:cubicBezTo>
                      <a:pt x="271" y="935"/>
                      <a:pt x="271" y="935"/>
                      <a:pt x="271" y="935"/>
                    </a:cubicBezTo>
                    <a:cubicBezTo>
                      <a:pt x="302" y="937"/>
                      <a:pt x="316" y="959"/>
                      <a:pt x="303" y="986"/>
                    </a:cubicBezTo>
                    <a:cubicBezTo>
                      <a:pt x="303" y="986"/>
                      <a:pt x="281" y="1032"/>
                      <a:pt x="281" y="1055"/>
                    </a:cubicBezTo>
                    <a:cubicBezTo>
                      <a:pt x="281" y="1099"/>
                      <a:pt x="321" y="1135"/>
                      <a:pt x="370" y="1135"/>
                    </a:cubicBezTo>
                    <a:cubicBezTo>
                      <a:pt x="420" y="1135"/>
                      <a:pt x="460" y="1099"/>
                      <a:pt x="460" y="1055"/>
                    </a:cubicBezTo>
                    <a:cubicBezTo>
                      <a:pt x="460" y="1032"/>
                      <a:pt x="438" y="986"/>
                      <a:pt x="438" y="986"/>
                    </a:cubicBezTo>
                    <a:cubicBezTo>
                      <a:pt x="425" y="959"/>
                      <a:pt x="439" y="937"/>
                      <a:pt x="470" y="935"/>
                    </a:cubicBezTo>
                    <a:cubicBezTo>
                      <a:pt x="470" y="935"/>
                      <a:pt x="469" y="935"/>
                      <a:pt x="468" y="935"/>
                    </a:cubicBezTo>
                    <a:cubicBezTo>
                      <a:pt x="470" y="935"/>
                      <a:pt x="472" y="935"/>
                      <a:pt x="474" y="935"/>
                    </a:cubicBezTo>
                    <a:cubicBezTo>
                      <a:pt x="734" y="935"/>
                      <a:pt x="734" y="935"/>
                      <a:pt x="734" y="935"/>
                    </a:cubicBezTo>
                    <a:cubicBezTo>
                      <a:pt x="734" y="774"/>
                      <a:pt x="734" y="774"/>
                      <a:pt x="734" y="774"/>
                    </a:cubicBezTo>
                    <a:cubicBezTo>
                      <a:pt x="734" y="681"/>
                      <a:pt x="734" y="681"/>
                      <a:pt x="734" y="681"/>
                    </a:cubicBezTo>
                    <a:cubicBezTo>
                      <a:pt x="734" y="680"/>
                      <a:pt x="734" y="480"/>
                      <a:pt x="734" y="480"/>
                    </a:cubicBezTo>
                    <a:cubicBezTo>
                      <a:pt x="734" y="480"/>
                      <a:pt x="734" y="480"/>
                      <a:pt x="734" y="480"/>
                    </a:cubicBezTo>
                    <a:cubicBezTo>
                      <a:pt x="734" y="480"/>
                      <a:pt x="734" y="479"/>
                      <a:pt x="734" y="478"/>
                    </a:cubicBezTo>
                    <a:cubicBezTo>
                      <a:pt x="734" y="477"/>
                      <a:pt x="734" y="477"/>
                      <a:pt x="734" y="477"/>
                    </a:cubicBezTo>
                    <a:cubicBezTo>
                      <a:pt x="734" y="472"/>
                      <a:pt x="734" y="472"/>
                      <a:pt x="734" y="472"/>
                    </a:cubicBezTo>
                    <a:cubicBezTo>
                      <a:pt x="734" y="422"/>
                      <a:pt x="734" y="422"/>
                      <a:pt x="734" y="422"/>
                    </a:cubicBezTo>
                    <a:cubicBezTo>
                      <a:pt x="734" y="249"/>
                      <a:pt x="734" y="249"/>
                      <a:pt x="734" y="249"/>
                    </a:cubicBezTo>
                    <a:cubicBezTo>
                      <a:pt x="734" y="249"/>
                      <a:pt x="734" y="249"/>
                      <a:pt x="734" y="249"/>
                    </a:cubicBezTo>
                    <a:cubicBezTo>
                      <a:pt x="734" y="201"/>
                      <a:pt x="734" y="201"/>
                      <a:pt x="734" y="201"/>
                    </a:cubicBezTo>
                    <a:cubicBezTo>
                      <a:pt x="734" y="201"/>
                      <a:pt x="734" y="201"/>
                      <a:pt x="734" y="201"/>
                    </a:cubicBezTo>
                    <a:cubicBezTo>
                      <a:pt x="475" y="201"/>
                      <a:pt x="475" y="201"/>
                      <a:pt x="475" y="201"/>
                    </a:cubicBezTo>
                    <a:cubicBezTo>
                      <a:pt x="471" y="201"/>
                      <a:pt x="469" y="201"/>
                      <a:pt x="468" y="201"/>
                    </a:cubicBezTo>
                    <a:cubicBezTo>
                      <a:pt x="468" y="201"/>
                      <a:pt x="469" y="201"/>
                      <a:pt x="470" y="200"/>
                    </a:cubicBezTo>
                    <a:cubicBezTo>
                      <a:pt x="439" y="198"/>
                      <a:pt x="425" y="176"/>
                      <a:pt x="438" y="150"/>
                    </a:cubicBezTo>
                    <a:cubicBezTo>
                      <a:pt x="438" y="150"/>
                      <a:pt x="460" y="104"/>
                      <a:pt x="460" y="81"/>
                    </a:cubicBezTo>
                    <a:cubicBezTo>
                      <a:pt x="460" y="36"/>
                      <a:pt x="420" y="0"/>
                      <a:pt x="371"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noEditPoints="1"/>
              </p:cNvSpPr>
              <p:nvPr/>
            </p:nvSpPr>
            <p:spPr bwMode="auto">
              <a:xfrm>
                <a:off x="4341745" y="2979883"/>
                <a:ext cx="940023" cy="1452354"/>
              </a:xfrm>
              <a:custGeom>
                <a:avLst/>
                <a:gdLst>
                  <a:gd name="T0" fmla="*/ 0 w 740"/>
                  <a:gd name="T1" fmla="*/ 660 h 1144"/>
                  <a:gd name="T2" fmla="*/ 0 w 740"/>
                  <a:gd name="T3" fmla="*/ 660 h 1144"/>
                  <a:gd name="T4" fmla="*/ 0 w 740"/>
                  <a:gd name="T5" fmla="*/ 660 h 1144"/>
                  <a:gd name="T6" fmla="*/ 740 w 740"/>
                  <a:gd name="T7" fmla="*/ 465 h 1144"/>
                  <a:gd name="T8" fmla="*/ 740 w 740"/>
                  <a:gd name="T9" fmla="*/ 465 h 1144"/>
                  <a:gd name="T10" fmla="*/ 740 w 740"/>
                  <a:gd name="T11" fmla="*/ 465 h 1144"/>
                  <a:gd name="T12" fmla="*/ 367 w 740"/>
                  <a:gd name="T13" fmla="*/ 0 h 1144"/>
                  <a:gd name="T14" fmla="*/ 276 w 740"/>
                  <a:gd name="T15" fmla="*/ 81 h 1144"/>
                  <a:gd name="T16" fmla="*/ 299 w 740"/>
                  <a:gd name="T17" fmla="*/ 151 h 1144"/>
                  <a:gd name="T18" fmla="*/ 266 w 740"/>
                  <a:gd name="T19" fmla="*/ 202 h 1144"/>
                  <a:gd name="T20" fmla="*/ 268 w 740"/>
                  <a:gd name="T21" fmla="*/ 202 h 1144"/>
                  <a:gd name="T22" fmla="*/ 262 w 740"/>
                  <a:gd name="T23" fmla="*/ 202 h 1144"/>
                  <a:gd name="T24" fmla="*/ 0 w 740"/>
                  <a:gd name="T25" fmla="*/ 202 h 1144"/>
                  <a:gd name="T26" fmla="*/ 0 w 740"/>
                  <a:gd name="T27" fmla="*/ 365 h 1144"/>
                  <a:gd name="T28" fmla="*/ 0 w 740"/>
                  <a:gd name="T29" fmla="*/ 458 h 1144"/>
                  <a:gd name="T30" fmla="*/ 0 w 740"/>
                  <a:gd name="T31" fmla="*/ 660 h 1144"/>
                  <a:gd name="T32" fmla="*/ 0 w 740"/>
                  <a:gd name="T33" fmla="*/ 660 h 1144"/>
                  <a:gd name="T34" fmla="*/ 0 w 740"/>
                  <a:gd name="T35" fmla="*/ 663 h 1144"/>
                  <a:gd name="T36" fmla="*/ 0 w 740"/>
                  <a:gd name="T37" fmla="*/ 663 h 1144"/>
                  <a:gd name="T38" fmla="*/ 0 w 740"/>
                  <a:gd name="T39" fmla="*/ 668 h 1144"/>
                  <a:gd name="T40" fmla="*/ 0 w 740"/>
                  <a:gd name="T41" fmla="*/ 719 h 1144"/>
                  <a:gd name="T42" fmla="*/ 0 w 740"/>
                  <a:gd name="T43" fmla="*/ 894 h 1144"/>
                  <a:gd name="T44" fmla="*/ 0 w 740"/>
                  <a:gd name="T45" fmla="*/ 894 h 1144"/>
                  <a:gd name="T46" fmla="*/ 0 w 740"/>
                  <a:gd name="T47" fmla="*/ 942 h 1144"/>
                  <a:gd name="T48" fmla="*/ 0 w 740"/>
                  <a:gd name="T49" fmla="*/ 942 h 1144"/>
                  <a:gd name="T50" fmla="*/ 0 w 740"/>
                  <a:gd name="T51" fmla="*/ 942 h 1144"/>
                  <a:gd name="T52" fmla="*/ 262 w 740"/>
                  <a:gd name="T53" fmla="*/ 942 h 1144"/>
                  <a:gd name="T54" fmla="*/ 269 w 740"/>
                  <a:gd name="T55" fmla="*/ 942 h 1144"/>
                  <a:gd name="T56" fmla="*/ 266 w 740"/>
                  <a:gd name="T57" fmla="*/ 942 h 1144"/>
                  <a:gd name="T58" fmla="*/ 299 w 740"/>
                  <a:gd name="T59" fmla="*/ 993 h 1144"/>
                  <a:gd name="T60" fmla="*/ 276 w 740"/>
                  <a:gd name="T61" fmla="*/ 1063 h 1144"/>
                  <a:gd name="T62" fmla="*/ 366 w 740"/>
                  <a:gd name="T63" fmla="*/ 1144 h 1144"/>
                  <a:gd name="T64" fmla="*/ 457 w 740"/>
                  <a:gd name="T65" fmla="*/ 1063 h 1144"/>
                  <a:gd name="T66" fmla="*/ 434 w 740"/>
                  <a:gd name="T67" fmla="*/ 993 h 1144"/>
                  <a:gd name="T68" fmla="*/ 467 w 740"/>
                  <a:gd name="T69" fmla="*/ 942 h 1144"/>
                  <a:gd name="T70" fmla="*/ 472 w 740"/>
                  <a:gd name="T71" fmla="*/ 942 h 1144"/>
                  <a:gd name="T72" fmla="*/ 739 w 740"/>
                  <a:gd name="T73" fmla="*/ 942 h 1144"/>
                  <a:gd name="T74" fmla="*/ 740 w 740"/>
                  <a:gd name="T75" fmla="*/ 886 h 1144"/>
                  <a:gd name="T76" fmla="*/ 740 w 740"/>
                  <a:gd name="T77" fmla="*/ 779 h 1144"/>
                  <a:gd name="T78" fmla="*/ 740 w 740"/>
                  <a:gd name="T79" fmla="*/ 779 h 1144"/>
                  <a:gd name="T80" fmla="*/ 740 w 740"/>
                  <a:gd name="T81" fmla="*/ 709 h 1144"/>
                  <a:gd name="T82" fmla="*/ 740 w 740"/>
                  <a:gd name="T83" fmla="*/ 667 h 1144"/>
                  <a:gd name="T84" fmla="*/ 740 w 740"/>
                  <a:gd name="T85" fmla="*/ 663 h 1144"/>
                  <a:gd name="T86" fmla="*/ 708 w 740"/>
                  <a:gd name="T87" fmla="*/ 626 h 1144"/>
                  <a:gd name="T88" fmla="*/ 689 w 740"/>
                  <a:gd name="T89" fmla="*/ 631 h 1144"/>
                  <a:gd name="T90" fmla="*/ 619 w 740"/>
                  <a:gd name="T91" fmla="*/ 653 h 1144"/>
                  <a:gd name="T92" fmla="*/ 538 w 740"/>
                  <a:gd name="T93" fmla="*/ 563 h 1144"/>
                  <a:gd name="T94" fmla="*/ 619 w 740"/>
                  <a:gd name="T95" fmla="*/ 472 h 1144"/>
                  <a:gd name="T96" fmla="*/ 689 w 740"/>
                  <a:gd name="T97" fmla="*/ 495 h 1144"/>
                  <a:gd name="T98" fmla="*/ 708 w 740"/>
                  <a:gd name="T99" fmla="*/ 500 h 1144"/>
                  <a:gd name="T100" fmla="*/ 740 w 740"/>
                  <a:gd name="T101" fmla="*/ 462 h 1144"/>
                  <a:gd name="T102" fmla="*/ 740 w 740"/>
                  <a:gd name="T103" fmla="*/ 465 h 1144"/>
                  <a:gd name="T104" fmla="*/ 740 w 740"/>
                  <a:gd name="T105" fmla="*/ 462 h 1144"/>
                  <a:gd name="T106" fmla="*/ 740 w 740"/>
                  <a:gd name="T107" fmla="*/ 462 h 1144"/>
                  <a:gd name="T108" fmla="*/ 740 w 740"/>
                  <a:gd name="T109" fmla="*/ 457 h 1144"/>
                  <a:gd name="T110" fmla="*/ 740 w 740"/>
                  <a:gd name="T111" fmla="*/ 381 h 1144"/>
                  <a:gd name="T112" fmla="*/ 740 w 740"/>
                  <a:gd name="T113" fmla="*/ 247 h 1144"/>
                  <a:gd name="T114" fmla="*/ 740 w 740"/>
                  <a:gd name="T115" fmla="*/ 202 h 1144"/>
                  <a:gd name="T116" fmla="*/ 472 w 740"/>
                  <a:gd name="T117" fmla="*/ 202 h 1144"/>
                  <a:gd name="T118" fmla="*/ 467 w 740"/>
                  <a:gd name="T119" fmla="*/ 202 h 1144"/>
                  <a:gd name="T120" fmla="*/ 434 w 740"/>
                  <a:gd name="T121" fmla="*/ 151 h 1144"/>
                  <a:gd name="T122" fmla="*/ 457 w 740"/>
                  <a:gd name="T123" fmla="*/ 81 h 1144"/>
                  <a:gd name="T124" fmla="*/ 367 w 740"/>
                  <a:gd name="T125"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1144">
                    <a:moveTo>
                      <a:pt x="0" y="660"/>
                    </a:moveTo>
                    <a:cubicBezTo>
                      <a:pt x="0" y="660"/>
                      <a:pt x="0" y="660"/>
                      <a:pt x="0" y="660"/>
                    </a:cubicBezTo>
                    <a:cubicBezTo>
                      <a:pt x="0" y="660"/>
                      <a:pt x="0" y="660"/>
                      <a:pt x="0" y="660"/>
                    </a:cubicBezTo>
                    <a:moveTo>
                      <a:pt x="740" y="465"/>
                    </a:moveTo>
                    <a:cubicBezTo>
                      <a:pt x="740" y="465"/>
                      <a:pt x="740" y="465"/>
                      <a:pt x="740" y="465"/>
                    </a:cubicBezTo>
                    <a:cubicBezTo>
                      <a:pt x="740" y="465"/>
                      <a:pt x="740" y="465"/>
                      <a:pt x="740" y="465"/>
                    </a:cubicBezTo>
                    <a:moveTo>
                      <a:pt x="367" y="0"/>
                    </a:moveTo>
                    <a:cubicBezTo>
                      <a:pt x="317" y="0"/>
                      <a:pt x="276" y="37"/>
                      <a:pt x="276" y="81"/>
                    </a:cubicBezTo>
                    <a:cubicBezTo>
                      <a:pt x="276" y="104"/>
                      <a:pt x="299" y="151"/>
                      <a:pt x="299" y="151"/>
                    </a:cubicBezTo>
                    <a:cubicBezTo>
                      <a:pt x="312" y="178"/>
                      <a:pt x="297" y="200"/>
                      <a:pt x="266" y="202"/>
                    </a:cubicBezTo>
                    <a:cubicBezTo>
                      <a:pt x="267" y="202"/>
                      <a:pt x="268" y="202"/>
                      <a:pt x="268" y="202"/>
                    </a:cubicBezTo>
                    <a:cubicBezTo>
                      <a:pt x="267" y="202"/>
                      <a:pt x="265" y="202"/>
                      <a:pt x="262" y="202"/>
                    </a:cubicBezTo>
                    <a:cubicBezTo>
                      <a:pt x="0" y="202"/>
                      <a:pt x="0" y="202"/>
                      <a:pt x="0" y="202"/>
                    </a:cubicBezTo>
                    <a:cubicBezTo>
                      <a:pt x="0" y="365"/>
                      <a:pt x="0" y="365"/>
                      <a:pt x="0" y="365"/>
                    </a:cubicBezTo>
                    <a:cubicBezTo>
                      <a:pt x="0" y="458"/>
                      <a:pt x="0" y="458"/>
                      <a:pt x="0" y="458"/>
                    </a:cubicBezTo>
                    <a:cubicBezTo>
                      <a:pt x="0" y="460"/>
                      <a:pt x="0" y="660"/>
                      <a:pt x="0" y="660"/>
                    </a:cubicBezTo>
                    <a:cubicBezTo>
                      <a:pt x="0" y="660"/>
                      <a:pt x="0" y="660"/>
                      <a:pt x="0" y="660"/>
                    </a:cubicBezTo>
                    <a:cubicBezTo>
                      <a:pt x="0" y="661"/>
                      <a:pt x="0" y="662"/>
                      <a:pt x="0" y="663"/>
                    </a:cubicBezTo>
                    <a:cubicBezTo>
                      <a:pt x="0" y="663"/>
                      <a:pt x="0" y="663"/>
                      <a:pt x="0" y="663"/>
                    </a:cubicBezTo>
                    <a:cubicBezTo>
                      <a:pt x="0" y="668"/>
                      <a:pt x="0" y="668"/>
                      <a:pt x="0" y="668"/>
                    </a:cubicBezTo>
                    <a:cubicBezTo>
                      <a:pt x="0" y="719"/>
                      <a:pt x="0" y="719"/>
                      <a:pt x="0" y="719"/>
                    </a:cubicBezTo>
                    <a:cubicBezTo>
                      <a:pt x="0" y="894"/>
                      <a:pt x="0" y="894"/>
                      <a:pt x="0" y="894"/>
                    </a:cubicBezTo>
                    <a:cubicBezTo>
                      <a:pt x="0" y="894"/>
                      <a:pt x="0" y="894"/>
                      <a:pt x="0" y="894"/>
                    </a:cubicBezTo>
                    <a:cubicBezTo>
                      <a:pt x="0" y="942"/>
                      <a:pt x="0" y="942"/>
                      <a:pt x="0" y="942"/>
                    </a:cubicBezTo>
                    <a:cubicBezTo>
                      <a:pt x="0" y="942"/>
                      <a:pt x="0" y="942"/>
                      <a:pt x="0" y="942"/>
                    </a:cubicBezTo>
                    <a:cubicBezTo>
                      <a:pt x="0" y="942"/>
                      <a:pt x="0" y="942"/>
                      <a:pt x="0" y="942"/>
                    </a:cubicBezTo>
                    <a:cubicBezTo>
                      <a:pt x="262" y="942"/>
                      <a:pt x="262" y="942"/>
                      <a:pt x="262" y="942"/>
                    </a:cubicBezTo>
                    <a:cubicBezTo>
                      <a:pt x="265" y="942"/>
                      <a:pt x="268" y="942"/>
                      <a:pt x="269" y="942"/>
                    </a:cubicBezTo>
                    <a:cubicBezTo>
                      <a:pt x="268" y="942"/>
                      <a:pt x="267" y="942"/>
                      <a:pt x="266" y="942"/>
                    </a:cubicBezTo>
                    <a:cubicBezTo>
                      <a:pt x="297" y="944"/>
                      <a:pt x="312" y="967"/>
                      <a:pt x="299" y="993"/>
                    </a:cubicBezTo>
                    <a:cubicBezTo>
                      <a:pt x="299" y="993"/>
                      <a:pt x="276" y="1040"/>
                      <a:pt x="276" y="1063"/>
                    </a:cubicBezTo>
                    <a:cubicBezTo>
                      <a:pt x="276" y="1108"/>
                      <a:pt x="316" y="1144"/>
                      <a:pt x="366" y="1144"/>
                    </a:cubicBezTo>
                    <a:cubicBezTo>
                      <a:pt x="416" y="1144"/>
                      <a:pt x="457" y="1108"/>
                      <a:pt x="457" y="1063"/>
                    </a:cubicBezTo>
                    <a:cubicBezTo>
                      <a:pt x="457" y="1040"/>
                      <a:pt x="434" y="993"/>
                      <a:pt x="434" y="993"/>
                    </a:cubicBezTo>
                    <a:cubicBezTo>
                      <a:pt x="421" y="967"/>
                      <a:pt x="436" y="944"/>
                      <a:pt x="467" y="942"/>
                    </a:cubicBezTo>
                    <a:cubicBezTo>
                      <a:pt x="472" y="942"/>
                      <a:pt x="472" y="942"/>
                      <a:pt x="472" y="942"/>
                    </a:cubicBezTo>
                    <a:cubicBezTo>
                      <a:pt x="739" y="942"/>
                      <a:pt x="739" y="942"/>
                      <a:pt x="739" y="942"/>
                    </a:cubicBezTo>
                    <a:cubicBezTo>
                      <a:pt x="739" y="942"/>
                      <a:pt x="740" y="890"/>
                      <a:pt x="740" y="886"/>
                    </a:cubicBezTo>
                    <a:cubicBezTo>
                      <a:pt x="740" y="779"/>
                      <a:pt x="740" y="779"/>
                      <a:pt x="740" y="779"/>
                    </a:cubicBezTo>
                    <a:cubicBezTo>
                      <a:pt x="740" y="779"/>
                      <a:pt x="740" y="779"/>
                      <a:pt x="740" y="779"/>
                    </a:cubicBezTo>
                    <a:cubicBezTo>
                      <a:pt x="740" y="709"/>
                      <a:pt x="740" y="709"/>
                      <a:pt x="740" y="709"/>
                    </a:cubicBezTo>
                    <a:cubicBezTo>
                      <a:pt x="740" y="667"/>
                      <a:pt x="740" y="667"/>
                      <a:pt x="740" y="667"/>
                    </a:cubicBezTo>
                    <a:cubicBezTo>
                      <a:pt x="740" y="666"/>
                      <a:pt x="740" y="664"/>
                      <a:pt x="740" y="663"/>
                    </a:cubicBezTo>
                    <a:cubicBezTo>
                      <a:pt x="738" y="640"/>
                      <a:pt x="725" y="626"/>
                      <a:pt x="708" y="626"/>
                    </a:cubicBezTo>
                    <a:cubicBezTo>
                      <a:pt x="702" y="626"/>
                      <a:pt x="695" y="627"/>
                      <a:pt x="689" y="631"/>
                    </a:cubicBezTo>
                    <a:cubicBezTo>
                      <a:pt x="689" y="631"/>
                      <a:pt x="642" y="653"/>
                      <a:pt x="619" y="653"/>
                    </a:cubicBezTo>
                    <a:cubicBezTo>
                      <a:pt x="574" y="653"/>
                      <a:pt x="538" y="613"/>
                      <a:pt x="538" y="563"/>
                    </a:cubicBezTo>
                    <a:cubicBezTo>
                      <a:pt x="538" y="513"/>
                      <a:pt x="574" y="472"/>
                      <a:pt x="619" y="472"/>
                    </a:cubicBezTo>
                    <a:cubicBezTo>
                      <a:pt x="642" y="472"/>
                      <a:pt x="689" y="495"/>
                      <a:pt x="689" y="495"/>
                    </a:cubicBezTo>
                    <a:cubicBezTo>
                      <a:pt x="695" y="498"/>
                      <a:pt x="702" y="500"/>
                      <a:pt x="708" y="500"/>
                    </a:cubicBezTo>
                    <a:cubicBezTo>
                      <a:pt x="725" y="500"/>
                      <a:pt x="738" y="486"/>
                      <a:pt x="740" y="462"/>
                    </a:cubicBezTo>
                    <a:cubicBezTo>
                      <a:pt x="740" y="463"/>
                      <a:pt x="740" y="464"/>
                      <a:pt x="740" y="465"/>
                    </a:cubicBezTo>
                    <a:cubicBezTo>
                      <a:pt x="740" y="464"/>
                      <a:pt x="740" y="463"/>
                      <a:pt x="740" y="462"/>
                    </a:cubicBezTo>
                    <a:cubicBezTo>
                      <a:pt x="740" y="462"/>
                      <a:pt x="740" y="462"/>
                      <a:pt x="740" y="462"/>
                    </a:cubicBezTo>
                    <a:cubicBezTo>
                      <a:pt x="740" y="457"/>
                      <a:pt x="740" y="457"/>
                      <a:pt x="740" y="457"/>
                    </a:cubicBezTo>
                    <a:cubicBezTo>
                      <a:pt x="740" y="381"/>
                      <a:pt x="740" y="381"/>
                      <a:pt x="740" y="381"/>
                    </a:cubicBezTo>
                    <a:cubicBezTo>
                      <a:pt x="740" y="247"/>
                      <a:pt x="740" y="247"/>
                      <a:pt x="740" y="247"/>
                    </a:cubicBezTo>
                    <a:cubicBezTo>
                      <a:pt x="740" y="230"/>
                      <a:pt x="740" y="202"/>
                      <a:pt x="740" y="202"/>
                    </a:cubicBezTo>
                    <a:cubicBezTo>
                      <a:pt x="472" y="202"/>
                      <a:pt x="472" y="202"/>
                      <a:pt x="472" y="202"/>
                    </a:cubicBezTo>
                    <a:cubicBezTo>
                      <a:pt x="467" y="202"/>
                      <a:pt x="467" y="202"/>
                      <a:pt x="467" y="202"/>
                    </a:cubicBezTo>
                    <a:cubicBezTo>
                      <a:pt x="436" y="200"/>
                      <a:pt x="421" y="178"/>
                      <a:pt x="434" y="151"/>
                    </a:cubicBezTo>
                    <a:cubicBezTo>
                      <a:pt x="434" y="151"/>
                      <a:pt x="457" y="104"/>
                      <a:pt x="457" y="81"/>
                    </a:cubicBezTo>
                    <a:cubicBezTo>
                      <a:pt x="457" y="37"/>
                      <a:pt x="417" y="0"/>
                      <a:pt x="367" y="0"/>
                    </a:cubicBezTo>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5414929" y="2978755"/>
                <a:ext cx="1442197" cy="1441069"/>
              </a:xfrm>
              <a:custGeom>
                <a:avLst/>
                <a:gdLst>
                  <a:gd name="T0" fmla="*/ 559 w 1136"/>
                  <a:gd name="T1" fmla="*/ 0 h 1135"/>
                  <a:gd name="T2" fmla="*/ 459 w 1136"/>
                  <a:gd name="T3" fmla="*/ 90 h 1135"/>
                  <a:gd name="T4" fmla="*/ 482 w 1136"/>
                  <a:gd name="T5" fmla="*/ 163 h 1135"/>
                  <a:gd name="T6" fmla="*/ 484 w 1136"/>
                  <a:gd name="T7" fmla="*/ 185 h 1135"/>
                  <a:gd name="T8" fmla="*/ 460 w 1136"/>
                  <a:gd name="T9" fmla="*/ 196 h 1135"/>
                  <a:gd name="T10" fmla="*/ 456 w 1136"/>
                  <a:gd name="T11" fmla="*/ 196 h 1135"/>
                  <a:gd name="T12" fmla="*/ 196 w 1136"/>
                  <a:gd name="T13" fmla="*/ 196 h 1135"/>
                  <a:gd name="T14" fmla="*/ 196 w 1136"/>
                  <a:gd name="T15" fmla="*/ 455 h 1135"/>
                  <a:gd name="T16" fmla="*/ 196 w 1136"/>
                  <a:gd name="T17" fmla="*/ 460 h 1135"/>
                  <a:gd name="T18" fmla="*/ 177 w 1136"/>
                  <a:gd name="T19" fmla="*/ 485 h 1135"/>
                  <a:gd name="T20" fmla="*/ 163 w 1136"/>
                  <a:gd name="T21" fmla="*/ 482 h 1135"/>
                  <a:gd name="T22" fmla="*/ 91 w 1136"/>
                  <a:gd name="T23" fmla="*/ 458 h 1135"/>
                  <a:gd name="T24" fmla="*/ 0 w 1136"/>
                  <a:gd name="T25" fmla="*/ 558 h 1135"/>
                  <a:gd name="T26" fmla="*/ 91 w 1136"/>
                  <a:gd name="T27" fmla="*/ 658 h 1135"/>
                  <a:gd name="T28" fmla="*/ 163 w 1136"/>
                  <a:gd name="T29" fmla="*/ 635 h 1135"/>
                  <a:gd name="T30" fmla="*/ 177 w 1136"/>
                  <a:gd name="T31" fmla="*/ 631 h 1135"/>
                  <a:gd name="T32" fmla="*/ 196 w 1136"/>
                  <a:gd name="T33" fmla="*/ 657 h 1135"/>
                  <a:gd name="T34" fmla="*/ 196 w 1136"/>
                  <a:gd name="T35" fmla="*/ 657 h 1135"/>
                  <a:gd name="T36" fmla="*/ 196 w 1136"/>
                  <a:gd name="T37" fmla="*/ 660 h 1135"/>
                  <a:gd name="T38" fmla="*/ 196 w 1136"/>
                  <a:gd name="T39" fmla="*/ 939 h 1135"/>
                  <a:gd name="T40" fmla="*/ 252 w 1136"/>
                  <a:gd name="T41" fmla="*/ 939 h 1135"/>
                  <a:gd name="T42" fmla="*/ 460 w 1136"/>
                  <a:gd name="T43" fmla="*/ 939 h 1135"/>
                  <a:gd name="T44" fmla="*/ 460 w 1136"/>
                  <a:gd name="T45" fmla="*/ 939 h 1135"/>
                  <a:gd name="T46" fmla="*/ 484 w 1136"/>
                  <a:gd name="T47" fmla="*/ 950 h 1135"/>
                  <a:gd name="T48" fmla="*/ 482 w 1136"/>
                  <a:gd name="T49" fmla="*/ 972 h 1135"/>
                  <a:gd name="T50" fmla="*/ 459 w 1136"/>
                  <a:gd name="T51" fmla="*/ 1044 h 1135"/>
                  <a:gd name="T52" fmla="*/ 559 w 1136"/>
                  <a:gd name="T53" fmla="*/ 1135 h 1135"/>
                  <a:gd name="T54" fmla="*/ 659 w 1136"/>
                  <a:gd name="T55" fmla="*/ 1044 h 1135"/>
                  <a:gd name="T56" fmla="*/ 635 w 1136"/>
                  <a:gd name="T57" fmla="*/ 972 h 1135"/>
                  <a:gd name="T58" fmla="*/ 634 w 1136"/>
                  <a:gd name="T59" fmla="*/ 950 h 1135"/>
                  <a:gd name="T60" fmla="*/ 657 w 1136"/>
                  <a:gd name="T61" fmla="*/ 939 h 1135"/>
                  <a:gd name="T62" fmla="*/ 661 w 1136"/>
                  <a:gd name="T63" fmla="*/ 939 h 1135"/>
                  <a:gd name="T64" fmla="*/ 758 w 1136"/>
                  <a:gd name="T65" fmla="*/ 939 h 1135"/>
                  <a:gd name="T66" fmla="*/ 758 w 1136"/>
                  <a:gd name="T67" fmla="*/ 939 h 1135"/>
                  <a:gd name="T68" fmla="*/ 873 w 1136"/>
                  <a:gd name="T69" fmla="*/ 939 h 1135"/>
                  <a:gd name="T70" fmla="*/ 940 w 1136"/>
                  <a:gd name="T71" fmla="*/ 939 h 1135"/>
                  <a:gd name="T72" fmla="*/ 940 w 1136"/>
                  <a:gd name="T73" fmla="*/ 657 h 1135"/>
                  <a:gd name="T74" fmla="*/ 940 w 1136"/>
                  <a:gd name="T75" fmla="*/ 657 h 1135"/>
                  <a:gd name="T76" fmla="*/ 959 w 1136"/>
                  <a:gd name="T77" fmla="*/ 632 h 1135"/>
                  <a:gd name="T78" fmla="*/ 973 w 1136"/>
                  <a:gd name="T79" fmla="*/ 635 h 1135"/>
                  <a:gd name="T80" fmla="*/ 1045 w 1136"/>
                  <a:gd name="T81" fmla="*/ 658 h 1135"/>
                  <a:gd name="T82" fmla="*/ 1136 w 1136"/>
                  <a:gd name="T83" fmla="*/ 558 h 1135"/>
                  <a:gd name="T84" fmla="*/ 1045 w 1136"/>
                  <a:gd name="T85" fmla="*/ 459 h 1135"/>
                  <a:gd name="T86" fmla="*/ 973 w 1136"/>
                  <a:gd name="T87" fmla="*/ 482 h 1135"/>
                  <a:gd name="T88" fmla="*/ 959 w 1136"/>
                  <a:gd name="T89" fmla="*/ 485 h 1135"/>
                  <a:gd name="T90" fmla="*/ 940 w 1136"/>
                  <a:gd name="T91" fmla="*/ 460 h 1135"/>
                  <a:gd name="T92" fmla="*/ 940 w 1136"/>
                  <a:gd name="T93" fmla="*/ 456 h 1135"/>
                  <a:gd name="T94" fmla="*/ 940 w 1136"/>
                  <a:gd name="T95" fmla="*/ 196 h 1135"/>
                  <a:gd name="T96" fmla="*/ 892 w 1136"/>
                  <a:gd name="T97" fmla="*/ 196 h 1135"/>
                  <a:gd name="T98" fmla="*/ 892 w 1136"/>
                  <a:gd name="T99" fmla="*/ 196 h 1135"/>
                  <a:gd name="T100" fmla="*/ 661 w 1136"/>
                  <a:gd name="T101" fmla="*/ 196 h 1135"/>
                  <a:gd name="T102" fmla="*/ 657 w 1136"/>
                  <a:gd name="T103" fmla="*/ 196 h 1135"/>
                  <a:gd name="T104" fmla="*/ 657 w 1136"/>
                  <a:gd name="T105" fmla="*/ 196 h 1135"/>
                  <a:gd name="T106" fmla="*/ 634 w 1136"/>
                  <a:gd name="T107" fmla="*/ 185 h 1135"/>
                  <a:gd name="T108" fmla="*/ 635 w 1136"/>
                  <a:gd name="T109" fmla="*/ 163 h 1135"/>
                  <a:gd name="T110" fmla="*/ 659 w 1136"/>
                  <a:gd name="T111" fmla="*/ 90 h 1135"/>
                  <a:gd name="T112" fmla="*/ 559 w 1136"/>
                  <a:gd name="T113"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6" h="1135">
                    <a:moveTo>
                      <a:pt x="559" y="0"/>
                    </a:moveTo>
                    <a:cubicBezTo>
                      <a:pt x="504" y="0"/>
                      <a:pt x="459" y="41"/>
                      <a:pt x="459" y="90"/>
                    </a:cubicBezTo>
                    <a:cubicBezTo>
                      <a:pt x="459" y="115"/>
                      <a:pt x="480" y="158"/>
                      <a:pt x="482" y="163"/>
                    </a:cubicBezTo>
                    <a:cubicBezTo>
                      <a:pt x="486" y="172"/>
                      <a:pt x="487" y="179"/>
                      <a:pt x="484" y="185"/>
                    </a:cubicBezTo>
                    <a:cubicBezTo>
                      <a:pt x="480" y="191"/>
                      <a:pt x="471" y="195"/>
                      <a:pt x="460" y="196"/>
                    </a:cubicBezTo>
                    <a:cubicBezTo>
                      <a:pt x="456" y="196"/>
                      <a:pt x="456" y="196"/>
                      <a:pt x="456" y="196"/>
                    </a:cubicBezTo>
                    <a:cubicBezTo>
                      <a:pt x="196" y="196"/>
                      <a:pt x="196" y="196"/>
                      <a:pt x="196" y="196"/>
                    </a:cubicBezTo>
                    <a:cubicBezTo>
                      <a:pt x="196" y="455"/>
                      <a:pt x="196" y="455"/>
                      <a:pt x="196" y="455"/>
                    </a:cubicBezTo>
                    <a:cubicBezTo>
                      <a:pt x="196" y="460"/>
                      <a:pt x="196" y="460"/>
                      <a:pt x="196" y="460"/>
                    </a:cubicBezTo>
                    <a:cubicBezTo>
                      <a:pt x="196" y="466"/>
                      <a:pt x="193" y="485"/>
                      <a:pt x="177" y="485"/>
                    </a:cubicBezTo>
                    <a:cubicBezTo>
                      <a:pt x="173" y="485"/>
                      <a:pt x="168" y="484"/>
                      <a:pt x="163" y="482"/>
                    </a:cubicBezTo>
                    <a:cubicBezTo>
                      <a:pt x="158" y="479"/>
                      <a:pt x="115" y="458"/>
                      <a:pt x="91" y="458"/>
                    </a:cubicBezTo>
                    <a:cubicBezTo>
                      <a:pt x="41" y="458"/>
                      <a:pt x="0" y="503"/>
                      <a:pt x="0" y="558"/>
                    </a:cubicBezTo>
                    <a:cubicBezTo>
                      <a:pt x="0" y="613"/>
                      <a:pt x="41" y="658"/>
                      <a:pt x="91" y="658"/>
                    </a:cubicBezTo>
                    <a:cubicBezTo>
                      <a:pt x="115" y="658"/>
                      <a:pt x="158" y="637"/>
                      <a:pt x="163" y="635"/>
                    </a:cubicBezTo>
                    <a:cubicBezTo>
                      <a:pt x="168" y="633"/>
                      <a:pt x="172" y="631"/>
                      <a:pt x="177" y="631"/>
                    </a:cubicBezTo>
                    <a:cubicBezTo>
                      <a:pt x="193" y="631"/>
                      <a:pt x="196" y="651"/>
                      <a:pt x="196" y="657"/>
                    </a:cubicBezTo>
                    <a:cubicBezTo>
                      <a:pt x="196" y="657"/>
                      <a:pt x="196" y="657"/>
                      <a:pt x="196" y="657"/>
                    </a:cubicBezTo>
                    <a:cubicBezTo>
                      <a:pt x="196" y="658"/>
                      <a:pt x="196" y="659"/>
                      <a:pt x="196" y="660"/>
                    </a:cubicBezTo>
                    <a:cubicBezTo>
                      <a:pt x="196" y="939"/>
                      <a:pt x="196" y="939"/>
                      <a:pt x="196" y="939"/>
                    </a:cubicBezTo>
                    <a:cubicBezTo>
                      <a:pt x="252" y="939"/>
                      <a:pt x="252" y="939"/>
                      <a:pt x="252" y="939"/>
                    </a:cubicBezTo>
                    <a:cubicBezTo>
                      <a:pt x="252" y="939"/>
                      <a:pt x="459" y="939"/>
                      <a:pt x="460" y="939"/>
                    </a:cubicBezTo>
                    <a:cubicBezTo>
                      <a:pt x="460" y="939"/>
                      <a:pt x="460" y="939"/>
                      <a:pt x="460" y="939"/>
                    </a:cubicBezTo>
                    <a:cubicBezTo>
                      <a:pt x="471" y="940"/>
                      <a:pt x="480" y="944"/>
                      <a:pt x="484" y="950"/>
                    </a:cubicBezTo>
                    <a:cubicBezTo>
                      <a:pt x="487" y="956"/>
                      <a:pt x="486" y="963"/>
                      <a:pt x="482" y="972"/>
                    </a:cubicBezTo>
                    <a:cubicBezTo>
                      <a:pt x="480" y="977"/>
                      <a:pt x="459" y="1020"/>
                      <a:pt x="459" y="1044"/>
                    </a:cubicBezTo>
                    <a:cubicBezTo>
                      <a:pt x="459" y="1094"/>
                      <a:pt x="504" y="1135"/>
                      <a:pt x="559" y="1135"/>
                    </a:cubicBezTo>
                    <a:cubicBezTo>
                      <a:pt x="614" y="1135"/>
                      <a:pt x="659" y="1094"/>
                      <a:pt x="659" y="1044"/>
                    </a:cubicBezTo>
                    <a:cubicBezTo>
                      <a:pt x="659" y="1020"/>
                      <a:pt x="638" y="977"/>
                      <a:pt x="635" y="972"/>
                    </a:cubicBezTo>
                    <a:cubicBezTo>
                      <a:pt x="631" y="963"/>
                      <a:pt x="631" y="956"/>
                      <a:pt x="634" y="950"/>
                    </a:cubicBezTo>
                    <a:cubicBezTo>
                      <a:pt x="638" y="944"/>
                      <a:pt x="646" y="940"/>
                      <a:pt x="657" y="939"/>
                    </a:cubicBezTo>
                    <a:cubicBezTo>
                      <a:pt x="661" y="939"/>
                      <a:pt x="661" y="939"/>
                      <a:pt x="661" y="939"/>
                    </a:cubicBezTo>
                    <a:cubicBezTo>
                      <a:pt x="758" y="939"/>
                      <a:pt x="758" y="939"/>
                      <a:pt x="758" y="939"/>
                    </a:cubicBezTo>
                    <a:cubicBezTo>
                      <a:pt x="758" y="939"/>
                      <a:pt x="758" y="939"/>
                      <a:pt x="758" y="939"/>
                    </a:cubicBezTo>
                    <a:cubicBezTo>
                      <a:pt x="873" y="939"/>
                      <a:pt x="873" y="939"/>
                      <a:pt x="873" y="939"/>
                    </a:cubicBezTo>
                    <a:cubicBezTo>
                      <a:pt x="877" y="939"/>
                      <a:pt x="940" y="939"/>
                      <a:pt x="940" y="939"/>
                    </a:cubicBezTo>
                    <a:cubicBezTo>
                      <a:pt x="940" y="939"/>
                      <a:pt x="940" y="658"/>
                      <a:pt x="940" y="657"/>
                    </a:cubicBezTo>
                    <a:cubicBezTo>
                      <a:pt x="940" y="657"/>
                      <a:pt x="940" y="657"/>
                      <a:pt x="940" y="657"/>
                    </a:cubicBezTo>
                    <a:cubicBezTo>
                      <a:pt x="940" y="651"/>
                      <a:pt x="943" y="632"/>
                      <a:pt x="959" y="632"/>
                    </a:cubicBezTo>
                    <a:cubicBezTo>
                      <a:pt x="963" y="632"/>
                      <a:pt x="968" y="633"/>
                      <a:pt x="973" y="635"/>
                    </a:cubicBezTo>
                    <a:cubicBezTo>
                      <a:pt x="977" y="637"/>
                      <a:pt x="1021" y="658"/>
                      <a:pt x="1045" y="658"/>
                    </a:cubicBezTo>
                    <a:cubicBezTo>
                      <a:pt x="1095" y="658"/>
                      <a:pt x="1136" y="613"/>
                      <a:pt x="1136" y="558"/>
                    </a:cubicBezTo>
                    <a:cubicBezTo>
                      <a:pt x="1136" y="503"/>
                      <a:pt x="1095" y="459"/>
                      <a:pt x="1045" y="459"/>
                    </a:cubicBezTo>
                    <a:cubicBezTo>
                      <a:pt x="1021" y="459"/>
                      <a:pt x="977" y="479"/>
                      <a:pt x="973" y="482"/>
                    </a:cubicBezTo>
                    <a:cubicBezTo>
                      <a:pt x="968" y="484"/>
                      <a:pt x="963" y="485"/>
                      <a:pt x="959" y="485"/>
                    </a:cubicBezTo>
                    <a:cubicBezTo>
                      <a:pt x="943" y="485"/>
                      <a:pt x="940" y="466"/>
                      <a:pt x="940" y="460"/>
                    </a:cubicBezTo>
                    <a:cubicBezTo>
                      <a:pt x="940" y="456"/>
                      <a:pt x="940" y="456"/>
                      <a:pt x="940" y="456"/>
                    </a:cubicBezTo>
                    <a:cubicBezTo>
                      <a:pt x="940" y="196"/>
                      <a:pt x="940" y="196"/>
                      <a:pt x="940" y="196"/>
                    </a:cubicBezTo>
                    <a:cubicBezTo>
                      <a:pt x="892" y="196"/>
                      <a:pt x="892" y="196"/>
                      <a:pt x="892" y="196"/>
                    </a:cubicBezTo>
                    <a:cubicBezTo>
                      <a:pt x="892" y="196"/>
                      <a:pt x="892" y="196"/>
                      <a:pt x="892" y="196"/>
                    </a:cubicBezTo>
                    <a:cubicBezTo>
                      <a:pt x="661" y="196"/>
                      <a:pt x="661" y="196"/>
                      <a:pt x="661" y="196"/>
                    </a:cubicBezTo>
                    <a:cubicBezTo>
                      <a:pt x="659" y="196"/>
                      <a:pt x="658" y="196"/>
                      <a:pt x="657" y="196"/>
                    </a:cubicBezTo>
                    <a:cubicBezTo>
                      <a:pt x="657" y="196"/>
                      <a:pt x="657" y="196"/>
                      <a:pt x="657" y="196"/>
                    </a:cubicBezTo>
                    <a:cubicBezTo>
                      <a:pt x="646" y="195"/>
                      <a:pt x="638" y="191"/>
                      <a:pt x="634" y="185"/>
                    </a:cubicBezTo>
                    <a:cubicBezTo>
                      <a:pt x="631" y="179"/>
                      <a:pt x="631" y="172"/>
                      <a:pt x="635" y="163"/>
                    </a:cubicBezTo>
                    <a:cubicBezTo>
                      <a:pt x="638" y="158"/>
                      <a:pt x="659" y="115"/>
                      <a:pt x="659" y="90"/>
                    </a:cubicBezTo>
                    <a:cubicBezTo>
                      <a:pt x="659" y="41"/>
                      <a:pt x="614" y="0"/>
                      <a:pt x="55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0"/>
              <p:cNvSpPr>
                <a:spLocks/>
              </p:cNvSpPr>
              <p:nvPr/>
            </p:nvSpPr>
            <p:spPr bwMode="auto">
              <a:xfrm>
                <a:off x="5657552" y="4630849"/>
                <a:ext cx="968236" cy="914069"/>
              </a:xfrm>
              <a:custGeom>
                <a:avLst/>
                <a:gdLst>
                  <a:gd name="connsiteX0" fmla="*/ 0 w 1362075"/>
                  <a:gd name="connsiteY0" fmla="*/ 0 h 1285875"/>
                  <a:gd name="connsiteX1" fmla="*/ 174946 w 1362075"/>
                  <a:gd name="connsiteY1" fmla="*/ 0 h 1285875"/>
                  <a:gd name="connsiteX2" fmla="*/ 176340 w 1362075"/>
                  <a:gd name="connsiteY2" fmla="*/ 0 h 1285875"/>
                  <a:gd name="connsiteX3" fmla="*/ 176731 w 1362075"/>
                  <a:gd name="connsiteY3" fmla="*/ 0 h 1285875"/>
                  <a:gd name="connsiteX4" fmla="*/ 178628 w 1362075"/>
                  <a:gd name="connsiteY4" fmla="*/ 0 h 1285875"/>
                  <a:gd name="connsiteX5" fmla="*/ 186103 w 1362075"/>
                  <a:gd name="connsiteY5" fmla="*/ 0 h 1285875"/>
                  <a:gd name="connsiteX6" fmla="*/ 191905 w 1362075"/>
                  <a:gd name="connsiteY6" fmla="*/ 0 h 1285875"/>
                  <a:gd name="connsiteX7" fmla="*/ 206193 w 1362075"/>
                  <a:gd name="connsiteY7" fmla="*/ 0 h 1285875"/>
                  <a:gd name="connsiteX8" fmla="*/ 206367 w 1362075"/>
                  <a:gd name="connsiteY8" fmla="*/ 0 h 1285875"/>
                  <a:gd name="connsiteX9" fmla="*/ 212601 w 1362075"/>
                  <a:gd name="connsiteY9" fmla="*/ 0 h 1285875"/>
                  <a:gd name="connsiteX10" fmla="*/ 227942 w 1362075"/>
                  <a:gd name="connsiteY10" fmla="*/ 0 h 1285875"/>
                  <a:gd name="connsiteX11" fmla="*/ 228333 w 1362075"/>
                  <a:gd name="connsiteY11" fmla="*/ 0 h 1285875"/>
                  <a:gd name="connsiteX12" fmla="*/ 234742 w 1362075"/>
                  <a:gd name="connsiteY12" fmla="*/ 0 h 1285875"/>
                  <a:gd name="connsiteX13" fmla="*/ 254832 w 1362075"/>
                  <a:gd name="connsiteY13" fmla="*/ 0 h 1285875"/>
                  <a:gd name="connsiteX14" fmla="*/ 258053 w 1362075"/>
                  <a:gd name="connsiteY14" fmla="*/ 0 h 1285875"/>
                  <a:gd name="connsiteX15" fmla="*/ 264204 w 1362075"/>
                  <a:gd name="connsiteY15" fmla="*/ 0 h 1285875"/>
                  <a:gd name="connsiteX16" fmla="*/ 264594 w 1362075"/>
                  <a:gd name="connsiteY16" fmla="*/ 0 h 1285875"/>
                  <a:gd name="connsiteX17" fmla="*/ 265989 w 1362075"/>
                  <a:gd name="connsiteY17" fmla="*/ 0 h 1285875"/>
                  <a:gd name="connsiteX18" fmla="*/ 298121 w 1362075"/>
                  <a:gd name="connsiteY18" fmla="*/ 0 h 1285875"/>
                  <a:gd name="connsiteX19" fmla="*/ 467711 w 1362075"/>
                  <a:gd name="connsiteY19" fmla="*/ 0 h 1285875"/>
                  <a:gd name="connsiteX20" fmla="*/ 478422 w 1362075"/>
                  <a:gd name="connsiteY20" fmla="*/ 0 h 1285875"/>
                  <a:gd name="connsiteX21" fmla="*/ 480208 w 1362075"/>
                  <a:gd name="connsiteY21" fmla="*/ 0 h 1285875"/>
                  <a:gd name="connsiteX22" fmla="*/ 539118 w 1362075"/>
                  <a:gd name="connsiteY22" fmla="*/ 87511 h 1285875"/>
                  <a:gd name="connsiteX23" fmla="*/ 498059 w 1362075"/>
                  <a:gd name="connsiteY23" fmla="*/ 208955 h 1285875"/>
                  <a:gd name="connsiteX24" fmla="*/ 664079 w 1362075"/>
                  <a:gd name="connsiteY24" fmla="*/ 350044 h 1285875"/>
                  <a:gd name="connsiteX25" fmla="*/ 830098 w 1362075"/>
                  <a:gd name="connsiteY25" fmla="*/ 208955 h 1285875"/>
                  <a:gd name="connsiteX26" fmla="*/ 789040 w 1362075"/>
                  <a:gd name="connsiteY26" fmla="*/ 87511 h 1285875"/>
                  <a:gd name="connsiteX27" fmla="*/ 846165 w 1362075"/>
                  <a:gd name="connsiteY27" fmla="*/ 0 h 1285875"/>
                  <a:gd name="connsiteX28" fmla="*/ 847950 w 1362075"/>
                  <a:gd name="connsiteY28" fmla="*/ 0 h 1285875"/>
                  <a:gd name="connsiteX29" fmla="*/ 855091 w 1362075"/>
                  <a:gd name="connsiteY29" fmla="*/ 0 h 1285875"/>
                  <a:gd name="connsiteX30" fmla="*/ 1271032 w 1362075"/>
                  <a:gd name="connsiteY30" fmla="*/ 0 h 1285875"/>
                  <a:gd name="connsiteX31" fmla="*/ 1362075 w 1362075"/>
                  <a:gd name="connsiteY31" fmla="*/ 0 h 1285875"/>
                  <a:gd name="connsiteX32" fmla="*/ 1362075 w 1362075"/>
                  <a:gd name="connsiteY32" fmla="*/ 442913 h 1285875"/>
                  <a:gd name="connsiteX33" fmla="*/ 1362075 w 1362075"/>
                  <a:gd name="connsiteY33" fmla="*/ 451842 h 1285875"/>
                  <a:gd name="connsiteX34" fmla="*/ 1303165 w 1362075"/>
                  <a:gd name="connsiteY34" fmla="*/ 516136 h 1285875"/>
                  <a:gd name="connsiteX35" fmla="*/ 1267462 w 1362075"/>
                  <a:gd name="connsiteY35" fmla="*/ 508992 h 1285875"/>
                  <a:gd name="connsiteX36" fmla="*/ 1138931 w 1362075"/>
                  <a:gd name="connsiteY36" fmla="*/ 469702 h 1285875"/>
                  <a:gd name="connsiteX37" fmla="*/ 990763 w 1362075"/>
                  <a:gd name="connsiteY37" fmla="*/ 626864 h 1285875"/>
                  <a:gd name="connsiteX38" fmla="*/ 1138931 w 1362075"/>
                  <a:gd name="connsiteY38" fmla="*/ 784027 h 1285875"/>
                  <a:gd name="connsiteX39" fmla="*/ 1267462 w 1362075"/>
                  <a:gd name="connsiteY39" fmla="*/ 744736 h 1285875"/>
                  <a:gd name="connsiteX40" fmla="*/ 1303165 w 1362075"/>
                  <a:gd name="connsiteY40" fmla="*/ 735806 h 1285875"/>
                  <a:gd name="connsiteX41" fmla="*/ 1360290 w 1362075"/>
                  <a:gd name="connsiteY41" fmla="*/ 796528 h 1285875"/>
                  <a:gd name="connsiteX42" fmla="*/ 1362075 w 1362075"/>
                  <a:gd name="connsiteY42" fmla="*/ 809030 h 1285875"/>
                  <a:gd name="connsiteX43" fmla="*/ 1362075 w 1362075"/>
                  <a:gd name="connsiteY43" fmla="*/ 1285875 h 1285875"/>
                  <a:gd name="connsiteX44" fmla="*/ 1258536 w 1362075"/>
                  <a:gd name="connsiteY44" fmla="*/ 1284089 h 1285875"/>
                  <a:gd name="connsiteX45" fmla="*/ 1062169 w 1362075"/>
                  <a:gd name="connsiteY45" fmla="*/ 1284089 h 1285875"/>
                  <a:gd name="connsiteX46" fmla="*/ 858661 w 1362075"/>
                  <a:gd name="connsiteY46" fmla="*/ 1284089 h 1285875"/>
                  <a:gd name="connsiteX47" fmla="*/ 481993 w 1362075"/>
                  <a:gd name="connsiteY47" fmla="*/ 1284089 h 1285875"/>
                  <a:gd name="connsiteX48" fmla="*/ 480208 w 1362075"/>
                  <a:gd name="connsiteY48" fmla="*/ 1284089 h 1285875"/>
                  <a:gd name="connsiteX49" fmla="*/ 471282 w 1362075"/>
                  <a:gd name="connsiteY49" fmla="*/ 1284089 h 1285875"/>
                  <a:gd name="connsiteX50" fmla="*/ 332556 w 1362075"/>
                  <a:gd name="connsiteY50" fmla="*/ 1284089 h 1285875"/>
                  <a:gd name="connsiteX51" fmla="*/ 273050 w 1362075"/>
                  <a:gd name="connsiteY51" fmla="*/ 1284089 h 1285875"/>
                  <a:gd name="connsiteX52" fmla="*/ 273050 w 1362075"/>
                  <a:gd name="connsiteY52" fmla="*/ 1285875 h 1285875"/>
                  <a:gd name="connsiteX53" fmla="*/ 257175 w 1362075"/>
                  <a:gd name="connsiteY53" fmla="*/ 1285875 h 1285875"/>
                  <a:gd name="connsiteX54" fmla="*/ 257175 w 1362075"/>
                  <a:gd name="connsiteY54" fmla="*/ 1284089 h 1285875"/>
                  <a:gd name="connsiteX55" fmla="*/ 254602 w 1362075"/>
                  <a:gd name="connsiteY55" fmla="*/ 1284089 h 1285875"/>
                  <a:gd name="connsiteX56" fmla="*/ 82117 w 1362075"/>
                  <a:gd name="connsiteY56" fmla="*/ 1284089 h 1285875"/>
                  <a:gd name="connsiteX57" fmla="*/ 0 w 1362075"/>
                  <a:gd name="connsiteY57" fmla="*/ 1284089 h 1285875"/>
                  <a:gd name="connsiteX58" fmla="*/ 0 w 1362075"/>
                  <a:gd name="connsiteY58" fmla="*/ 807244 h 1285875"/>
                  <a:gd name="connsiteX59" fmla="*/ 0 w 1362075"/>
                  <a:gd name="connsiteY59" fmla="*/ 803672 h 1285875"/>
                  <a:gd name="connsiteX60" fmla="*/ 0 w 1362075"/>
                  <a:gd name="connsiteY60" fmla="*/ 800100 h 1285875"/>
                  <a:gd name="connsiteX61" fmla="*/ 0 w 1362075"/>
                  <a:gd name="connsiteY61" fmla="*/ 796528 h 1285875"/>
                  <a:gd name="connsiteX62" fmla="*/ 58910 w 1362075"/>
                  <a:gd name="connsiteY62" fmla="*/ 735806 h 1285875"/>
                  <a:gd name="connsiteX63" fmla="*/ 94614 w 1362075"/>
                  <a:gd name="connsiteY63" fmla="*/ 742950 h 1285875"/>
                  <a:gd name="connsiteX64" fmla="*/ 221360 w 1362075"/>
                  <a:gd name="connsiteY64" fmla="*/ 784027 h 1285875"/>
                  <a:gd name="connsiteX65" fmla="*/ 371313 w 1362075"/>
                  <a:gd name="connsiteY65" fmla="*/ 626864 h 1285875"/>
                  <a:gd name="connsiteX66" fmla="*/ 221360 w 1362075"/>
                  <a:gd name="connsiteY66" fmla="*/ 467916 h 1285875"/>
                  <a:gd name="connsiteX67" fmla="*/ 94614 w 1362075"/>
                  <a:gd name="connsiteY67" fmla="*/ 507206 h 1285875"/>
                  <a:gd name="connsiteX68" fmla="*/ 58910 w 1362075"/>
                  <a:gd name="connsiteY68" fmla="*/ 516136 h 1285875"/>
                  <a:gd name="connsiteX69" fmla="*/ 0 w 1362075"/>
                  <a:gd name="connsiteY69" fmla="*/ 451842 h 1285875"/>
                  <a:gd name="connsiteX70" fmla="*/ 0 w 1362075"/>
                  <a:gd name="connsiteY70" fmla="*/ 442913 h 1285875"/>
                  <a:gd name="connsiteX71" fmla="*/ 0 w 1362075"/>
                  <a:gd name="connsiteY71"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62075" h="1285875">
                    <a:moveTo>
                      <a:pt x="0" y="0"/>
                    </a:moveTo>
                    <a:cubicBezTo>
                      <a:pt x="0" y="0"/>
                      <a:pt x="0" y="0"/>
                      <a:pt x="174946" y="0"/>
                    </a:cubicBezTo>
                    <a:cubicBezTo>
                      <a:pt x="174946" y="0"/>
                      <a:pt x="174946" y="0"/>
                      <a:pt x="176340" y="0"/>
                    </a:cubicBezTo>
                    <a:lnTo>
                      <a:pt x="176731" y="0"/>
                    </a:lnTo>
                    <a:cubicBezTo>
                      <a:pt x="176731" y="0"/>
                      <a:pt x="176731" y="0"/>
                      <a:pt x="178628" y="0"/>
                    </a:cubicBezTo>
                    <a:lnTo>
                      <a:pt x="186103" y="0"/>
                    </a:lnTo>
                    <a:lnTo>
                      <a:pt x="191905" y="0"/>
                    </a:lnTo>
                    <a:lnTo>
                      <a:pt x="206193" y="0"/>
                    </a:lnTo>
                    <a:lnTo>
                      <a:pt x="206367" y="0"/>
                    </a:lnTo>
                    <a:lnTo>
                      <a:pt x="212601" y="0"/>
                    </a:lnTo>
                    <a:lnTo>
                      <a:pt x="227942" y="0"/>
                    </a:lnTo>
                    <a:lnTo>
                      <a:pt x="228333" y="0"/>
                    </a:lnTo>
                    <a:lnTo>
                      <a:pt x="234742" y="0"/>
                    </a:lnTo>
                    <a:lnTo>
                      <a:pt x="254832" y="0"/>
                    </a:lnTo>
                    <a:lnTo>
                      <a:pt x="258053" y="0"/>
                    </a:lnTo>
                    <a:lnTo>
                      <a:pt x="264204" y="0"/>
                    </a:lnTo>
                    <a:lnTo>
                      <a:pt x="264594" y="0"/>
                    </a:lnTo>
                    <a:lnTo>
                      <a:pt x="265989" y="0"/>
                    </a:lnTo>
                    <a:lnTo>
                      <a:pt x="298121" y="0"/>
                    </a:lnTo>
                    <a:cubicBezTo>
                      <a:pt x="298121" y="0"/>
                      <a:pt x="298121" y="0"/>
                      <a:pt x="467711" y="0"/>
                    </a:cubicBezTo>
                    <a:cubicBezTo>
                      <a:pt x="467711" y="0"/>
                      <a:pt x="467711" y="0"/>
                      <a:pt x="478422" y="0"/>
                    </a:cubicBezTo>
                    <a:cubicBezTo>
                      <a:pt x="478422" y="0"/>
                      <a:pt x="480208" y="0"/>
                      <a:pt x="480208" y="0"/>
                    </a:cubicBezTo>
                    <a:cubicBezTo>
                      <a:pt x="537333" y="3572"/>
                      <a:pt x="562325" y="42863"/>
                      <a:pt x="539118" y="87511"/>
                    </a:cubicBezTo>
                    <a:cubicBezTo>
                      <a:pt x="539118" y="87511"/>
                      <a:pt x="498059" y="167878"/>
                      <a:pt x="498059" y="208955"/>
                    </a:cubicBezTo>
                    <a:cubicBezTo>
                      <a:pt x="498059" y="285750"/>
                      <a:pt x="571251" y="350044"/>
                      <a:pt x="664079" y="350044"/>
                    </a:cubicBezTo>
                    <a:cubicBezTo>
                      <a:pt x="755122" y="350044"/>
                      <a:pt x="830098" y="285750"/>
                      <a:pt x="830098" y="208955"/>
                    </a:cubicBezTo>
                    <a:cubicBezTo>
                      <a:pt x="830098" y="167878"/>
                      <a:pt x="789040" y="87511"/>
                      <a:pt x="789040" y="87511"/>
                    </a:cubicBezTo>
                    <a:cubicBezTo>
                      <a:pt x="764048" y="42863"/>
                      <a:pt x="790825" y="3572"/>
                      <a:pt x="846165" y="0"/>
                    </a:cubicBezTo>
                    <a:lnTo>
                      <a:pt x="847950" y="0"/>
                    </a:lnTo>
                    <a:lnTo>
                      <a:pt x="855091" y="0"/>
                    </a:lnTo>
                    <a:cubicBezTo>
                      <a:pt x="855091" y="0"/>
                      <a:pt x="855091" y="0"/>
                      <a:pt x="1271032" y="0"/>
                    </a:cubicBezTo>
                    <a:cubicBezTo>
                      <a:pt x="1271032" y="0"/>
                      <a:pt x="1271032" y="0"/>
                      <a:pt x="1362075" y="0"/>
                    </a:cubicBezTo>
                    <a:cubicBezTo>
                      <a:pt x="1362075" y="0"/>
                      <a:pt x="1362075" y="0"/>
                      <a:pt x="1362075" y="442913"/>
                    </a:cubicBezTo>
                    <a:cubicBezTo>
                      <a:pt x="1362075" y="442913"/>
                      <a:pt x="1362075" y="442913"/>
                      <a:pt x="1362075" y="451842"/>
                    </a:cubicBezTo>
                    <a:cubicBezTo>
                      <a:pt x="1358505" y="492919"/>
                      <a:pt x="1335298" y="516136"/>
                      <a:pt x="1303165" y="516136"/>
                    </a:cubicBezTo>
                    <a:cubicBezTo>
                      <a:pt x="1290669" y="516136"/>
                      <a:pt x="1279958" y="514350"/>
                      <a:pt x="1267462" y="508992"/>
                    </a:cubicBezTo>
                    <a:cubicBezTo>
                      <a:pt x="1267462" y="508992"/>
                      <a:pt x="1181774" y="469702"/>
                      <a:pt x="1138931" y="469702"/>
                    </a:cubicBezTo>
                    <a:cubicBezTo>
                      <a:pt x="1056813" y="469702"/>
                      <a:pt x="990763" y="539353"/>
                      <a:pt x="990763" y="626864"/>
                    </a:cubicBezTo>
                    <a:cubicBezTo>
                      <a:pt x="990763" y="712589"/>
                      <a:pt x="1056813" y="784027"/>
                      <a:pt x="1138931" y="784027"/>
                    </a:cubicBezTo>
                    <a:cubicBezTo>
                      <a:pt x="1181774" y="784027"/>
                      <a:pt x="1267462" y="744736"/>
                      <a:pt x="1267462" y="744736"/>
                    </a:cubicBezTo>
                    <a:cubicBezTo>
                      <a:pt x="1279958" y="737592"/>
                      <a:pt x="1290669" y="735806"/>
                      <a:pt x="1303165" y="735806"/>
                    </a:cubicBezTo>
                    <a:cubicBezTo>
                      <a:pt x="1333513" y="735806"/>
                      <a:pt x="1356720" y="759024"/>
                      <a:pt x="1360290" y="796528"/>
                    </a:cubicBezTo>
                    <a:cubicBezTo>
                      <a:pt x="1360290" y="800100"/>
                      <a:pt x="1362075" y="803672"/>
                      <a:pt x="1362075" y="809030"/>
                    </a:cubicBezTo>
                    <a:cubicBezTo>
                      <a:pt x="1362075" y="809030"/>
                      <a:pt x="1362075" y="809030"/>
                      <a:pt x="1362075" y="1285875"/>
                    </a:cubicBezTo>
                    <a:cubicBezTo>
                      <a:pt x="1354935" y="1285875"/>
                      <a:pt x="1265677" y="1284089"/>
                      <a:pt x="1258536" y="1284089"/>
                    </a:cubicBezTo>
                    <a:cubicBezTo>
                      <a:pt x="1258536" y="1284089"/>
                      <a:pt x="1258536" y="1284089"/>
                      <a:pt x="1062169" y="1284089"/>
                    </a:cubicBezTo>
                    <a:cubicBezTo>
                      <a:pt x="1062169" y="1284089"/>
                      <a:pt x="1062169" y="1284089"/>
                      <a:pt x="858661" y="1284089"/>
                    </a:cubicBezTo>
                    <a:cubicBezTo>
                      <a:pt x="858661" y="1284089"/>
                      <a:pt x="544473" y="1284089"/>
                      <a:pt x="481993" y="1284089"/>
                    </a:cubicBezTo>
                    <a:cubicBezTo>
                      <a:pt x="481993" y="1284089"/>
                      <a:pt x="481993" y="1284089"/>
                      <a:pt x="480208" y="1284089"/>
                    </a:cubicBezTo>
                    <a:cubicBezTo>
                      <a:pt x="474852" y="1284089"/>
                      <a:pt x="471282" y="1284089"/>
                      <a:pt x="471282" y="1284089"/>
                    </a:cubicBezTo>
                    <a:cubicBezTo>
                      <a:pt x="471282" y="1284089"/>
                      <a:pt x="471282" y="1284089"/>
                      <a:pt x="332556" y="1284089"/>
                    </a:cubicBezTo>
                    <a:lnTo>
                      <a:pt x="273050" y="1284089"/>
                    </a:lnTo>
                    <a:lnTo>
                      <a:pt x="273050" y="1285875"/>
                    </a:lnTo>
                    <a:lnTo>
                      <a:pt x="257175" y="1285875"/>
                    </a:lnTo>
                    <a:lnTo>
                      <a:pt x="257175" y="1284089"/>
                    </a:lnTo>
                    <a:lnTo>
                      <a:pt x="254602" y="1284089"/>
                    </a:lnTo>
                    <a:cubicBezTo>
                      <a:pt x="238598" y="1284089"/>
                      <a:pt x="195921" y="1284089"/>
                      <a:pt x="82117" y="1284089"/>
                    </a:cubicBezTo>
                    <a:cubicBezTo>
                      <a:pt x="53555" y="1284089"/>
                      <a:pt x="0" y="1284089"/>
                      <a:pt x="0" y="1284089"/>
                    </a:cubicBezTo>
                    <a:cubicBezTo>
                      <a:pt x="0" y="1284089"/>
                      <a:pt x="0" y="1284089"/>
                      <a:pt x="0" y="807244"/>
                    </a:cubicBezTo>
                    <a:cubicBezTo>
                      <a:pt x="0" y="807244"/>
                      <a:pt x="0" y="805458"/>
                      <a:pt x="0" y="803672"/>
                    </a:cubicBezTo>
                    <a:cubicBezTo>
                      <a:pt x="0" y="801886"/>
                      <a:pt x="0" y="800100"/>
                      <a:pt x="0" y="800100"/>
                    </a:cubicBezTo>
                    <a:cubicBezTo>
                      <a:pt x="0" y="798314"/>
                      <a:pt x="0" y="798314"/>
                      <a:pt x="0" y="796528"/>
                    </a:cubicBezTo>
                    <a:cubicBezTo>
                      <a:pt x="5356" y="759024"/>
                      <a:pt x="28563" y="735806"/>
                      <a:pt x="58910" y="735806"/>
                    </a:cubicBezTo>
                    <a:cubicBezTo>
                      <a:pt x="69621" y="735806"/>
                      <a:pt x="82117" y="737592"/>
                      <a:pt x="94614" y="742950"/>
                    </a:cubicBezTo>
                    <a:cubicBezTo>
                      <a:pt x="94614" y="742950"/>
                      <a:pt x="180301" y="784027"/>
                      <a:pt x="221360" y="784027"/>
                    </a:cubicBezTo>
                    <a:cubicBezTo>
                      <a:pt x="305262" y="784027"/>
                      <a:pt x="371313" y="712589"/>
                      <a:pt x="371313" y="626864"/>
                    </a:cubicBezTo>
                    <a:cubicBezTo>
                      <a:pt x="371313" y="539353"/>
                      <a:pt x="305262" y="467916"/>
                      <a:pt x="221360" y="467916"/>
                    </a:cubicBezTo>
                    <a:cubicBezTo>
                      <a:pt x="180301" y="467916"/>
                      <a:pt x="94614" y="507206"/>
                      <a:pt x="94614" y="507206"/>
                    </a:cubicBezTo>
                    <a:cubicBezTo>
                      <a:pt x="82117" y="514350"/>
                      <a:pt x="69621" y="516136"/>
                      <a:pt x="58910" y="516136"/>
                    </a:cubicBezTo>
                    <a:cubicBezTo>
                      <a:pt x="26778" y="516136"/>
                      <a:pt x="3571" y="492919"/>
                      <a:pt x="0" y="451842"/>
                    </a:cubicBezTo>
                    <a:cubicBezTo>
                      <a:pt x="0" y="451842"/>
                      <a:pt x="0" y="451842"/>
                      <a:pt x="0" y="442913"/>
                    </a:cubicBezTo>
                    <a:cubicBezTo>
                      <a:pt x="0" y="442913"/>
                      <a:pt x="0" y="442913"/>
                      <a:pt x="0"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58"/>
              <p:cNvSpPr>
                <a:spLocks/>
              </p:cNvSpPr>
              <p:nvPr/>
            </p:nvSpPr>
            <p:spPr bwMode="auto">
              <a:xfrm>
                <a:off x="5653038" y="1933783"/>
                <a:ext cx="959208" cy="912940"/>
              </a:xfrm>
              <a:custGeom>
                <a:avLst/>
                <a:gdLst>
                  <a:gd name="connsiteX0" fmla="*/ 0 w 1349375"/>
                  <a:gd name="connsiteY0" fmla="*/ 0 h 1284288"/>
                  <a:gd name="connsiteX1" fmla="*/ 82214 w 1349375"/>
                  <a:gd name="connsiteY1" fmla="*/ 0 h 1284288"/>
                  <a:gd name="connsiteX2" fmla="*/ 260939 w 1349375"/>
                  <a:gd name="connsiteY2" fmla="*/ 0 h 1284288"/>
                  <a:gd name="connsiteX3" fmla="*/ 260939 w 1349375"/>
                  <a:gd name="connsiteY3" fmla="*/ 932 h 1284288"/>
                  <a:gd name="connsiteX4" fmla="*/ 260939 w 1349375"/>
                  <a:gd name="connsiteY4" fmla="*/ 1587 h 1284288"/>
                  <a:gd name="connsiteX5" fmla="*/ 262726 w 1349375"/>
                  <a:gd name="connsiteY5" fmla="*/ 1587 h 1284288"/>
                  <a:gd name="connsiteX6" fmla="*/ 262726 w 1349375"/>
                  <a:gd name="connsiteY6" fmla="*/ 0 h 1284288"/>
                  <a:gd name="connsiteX7" fmla="*/ 466473 w 1349375"/>
                  <a:gd name="connsiteY7" fmla="*/ 0 h 1284288"/>
                  <a:gd name="connsiteX8" fmla="*/ 475409 w 1349375"/>
                  <a:gd name="connsiteY8" fmla="*/ 0 h 1284288"/>
                  <a:gd name="connsiteX9" fmla="*/ 477196 w 1349375"/>
                  <a:gd name="connsiteY9" fmla="*/ 0 h 1284288"/>
                  <a:gd name="connsiteX10" fmla="*/ 478984 w 1349375"/>
                  <a:gd name="connsiteY10" fmla="*/ 0 h 1284288"/>
                  <a:gd name="connsiteX11" fmla="*/ 511206 w 1349375"/>
                  <a:gd name="connsiteY11" fmla="*/ 0 h 1284288"/>
                  <a:gd name="connsiteX12" fmla="*/ 850732 w 1349375"/>
                  <a:gd name="connsiteY12" fmla="*/ 0 h 1284288"/>
                  <a:gd name="connsiteX13" fmla="*/ 1052691 w 1349375"/>
                  <a:gd name="connsiteY13" fmla="*/ 0 h 1284288"/>
                  <a:gd name="connsiteX14" fmla="*/ 1247502 w 1349375"/>
                  <a:gd name="connsiteY14" fmla="*/ 0 h 1284288"/>
                  <a:gd name="connsiteX15" fmla="*/ 1349375 w 1349375"/>
                  <a:gd name="connsiteY15" fmla="*/ 0 h 1284288"/>
                  <a:gd name="connsiteX16" fmla="*/ 1349375 w 1349375"/>
                  <a:gd name="connsiteY16" fmla="*/ 476919 h 1284288"/>
                  <a:gd name="connsiteX17" fmla="*/ 1347588 w 1349375"/>
                  <a:gd name="connsiteY17" fmla="*/ 487637 h 1284288"/>
                  <a:gd name="connsiteX18" fmla="*/ 1290396 w 1349375"/>
                  <a:gd name="connsiteY18" fmla="*/ 548368 h 1284288"/>
                  <a:gd name="connsiteX19" fmla="*/ 1256438 w 1349375"/>
                  <a:gd name="connsiteY19" fmla="*/ 539437 h 1284288"/>
                  <a:gd name="connsiteX20" fmla="*/ 1129543 w 1349375"/>
                  <a:gd name="connsiteY20" fmla="*/ 500140 h 1284288"/>
                  <a:gd name="connsiteX21" fmla="*/ 981201 w 1349375"/>
                  <a:gd name="connsiteY21" fmla="*/ 657327 h 1284288"/>
                  <a:gd name="connsiteX22" fmla="*/ 1129543 w 1349375"/>
                  <a:gd name="connsiteY22" fmla="*/ 816300 h 1284288"/>
                  <a:gd name="connsiteX23" fmla="*/ 1256438 w 1349375"/>
                  <a:gd name="connsiteY23" fmla="*/ 775217 h 1284288"/>
                  <a:gd name="connsiteX24" fmla="*/ 1290396 w 1349375"/>
                  <a:gd name="connsiteY24" fmla="*/ 768072 h 1284288"/>
                  <a:gd name="connsiteX25" fmla="*/ 1349375 w 1349375"/>
                  <a:gd name="connsiteY25" fmla="*/ 832376 h 1284288"/>
                  <a:gd name="connsiteX26" fmla="*/ 1349375 w 1349375"/>
                  <a:gd name="connsiteY26" fmla="*/ 841307 h 1284288"/>
                  <a:gd name="connsiteX27" fmla="*/ 1349375 w 1349375"/>
                  <a:gd name="connsiteY27" fmla="*/ 1284288 h 1284288"/>
                  <a:gd name="connsiteX28" fmla="*/ 1260013 w 1349375"/>
                  <a:gd name="connsiteY28" fmla="*/ 1284288 h 1284288"/>
                  <a:gd name="connsiteX29" fmla="*/ 847158 w 1349375"/>
                  <a:gd name="connsiteY29" fmla="*/ 1284288 h 1284288"/>
                  <a:gd name="connsiteX30" fmla="*/ 840008 w 1349375"/>
                  <a:gd name="connsiteY30" fmla="*/ 1284288 h 1284288"/>
                  <a:gd name="connsiteX31" fmla="*/ 838221 w 1349375"/>
                  <a:gd name="connsiteY31" fmla="*/ 1284288 h 1284288"/>
                  <a:gd name="connsiteX32" fmla="*/ 781029 w 1349375"/>
                  <a:gd name="connsiteY32" fmla="*/ 1196764 h 1284288"/>
                  <a:gd name="connsiteX33" fmla="*/ 822136 w 1349375"/>
                  <a:gd name="connsiteY33" fmla="*/ 1075301 h 1284288"/>
                  <a:gd name="connsiteX34" fmla="*/ 657709 w 1349375"/>
                  <a:gd name="connsiteY34" fmla="*/ 935976 h 1284288"/>
                  <a:gd name="connsiteX35" fmla="*/ 491494 w 1349375"/>
                  <a:gd name="connsiteY35" fmla="*/ 1075301 h 1284288"/>
                  <a:gd name="connsiteX36" fmla="*/ 534388 w 1349375"/>
                  <a:gd name="connsiteY36" fmla="*/ 1196764 h 1284288"/>
                  <a:gd name="connsiteX37" fmla="*/ 477196 w 1349375"/>
                  <a:gd name="connsiteY37" fmla="*/ 1284288 h 1284288"/>
                  <a:gd name="connsiteX38" fmla="*/ 473622 w 1349375"/>
                  <a:gd name="connsiteY38" fmla="*/ 1284288 h 1284288"/>
                  <a:gd name="connsiteX39" fmla="*/ 464686 w 1349375"/>
                  <a:gd name="connsiteY39" fmla="*/ 1284288 h 1284288"/>
                  <a:gd name="connsiteX40" fmla="*/ 294897 w 1349375"/>
                  <a:gd name="connsiteY40" fmla="*/ 1284288 h 1284288"/>
                  <a:gd name="connsiteX41" fmla="*/ 0 w 1349375"/>
                  <a:gd name="connsiteY41" fmla="*/ 1284288 h 1284288"/>
                  <a:gd name="connsiteX42" fmla="*/ 0 w 1349375"/>
                  <a:gd name="connsiteY42" fmla="*/ 841307 h 1284288"/>
                  <a:gd name="connsiteX43" fmla="*/ 0 w 1349375"/>
                  <a:gd name="connsiteY43" fmla="*/ 832376 h 1284288"/>
                  <a:gd name="connsiteX44" fmla="*/ 58980 w 1349375"/>
                  <a:gd name="connsiteY44" fmla="*/ 768072 h 1284288"/>
                  <a:gd name="connsiteX45" fmla="*/ 92937 w 1349375"/>
                  <a:gd name="connsiteY45" fmla="*/ 777003 h 1284288"/>
                  <a:gd name="connsiteX46" fmla="*/ 219832 w 1349375"/>
                  <a:gd name="connsiteY46" fmla="*/ 816300 h 1284288"/>
                  <a:gd name="connsiteX47" fmla="*/ 366387 w 1349375"/>
                  <a:gd name="connsiteY47" fmla="*/ 659113 h 1284288"/>
                  <a:gd name="connsiteX48" fmla="*/ 219832 w 1349375"/>
                  <a:gd name="connsiteY48" fmla="*/ 501926 h 1284288"/>
                  <a:gd name="connsiteX49" fmla="*/ 92937 w 1349375"/>
                  <a:gd name="connsiteY49" fmla="*/ 541223 h 1284288"/>
                  <a:gd name="connsiteX50" fmla="*/ 58980 w 1349375"/>
                  <a:gd name="connsiteY50" fmla="*/ 548368 h 1284288"/>
                  <a:gd name="connsiteX51" fmla="*/ 0 w 1349375"/>
                  <a:gd name="connsiteY51" fmla="*/ 487637 h 1284288"/>
                  <a:gd name="connsiteX52" fmla="*/ 0 w 1349375"/>
                  <a:gd name="connsiteY52" fmla="*/ 484064 h 1284288"/>
                  <a:gd name="connsiteX53" fmla="*/ 0 w 1349375"/>
                  <a:gd name="connsiteY53" fmla="*/ 480492 h 1284288"/>
                  <a:gd name="connsiteX54" fmla="*/ 0 w 1349375"/>
                  <a:gd name="connsiteY54" fmla="*/ 476919 h 1284288"/>
                  <a:gd name="connsiteX55" fmla="*/ 0 w 1349375"/>
                  <a:gd name="connsiteY55" fmla="*/ 0 h 12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49375" h="1284288">
                    <a:moveTo>
                      <a:pt x="0" y="0"/>
                    </a:moveTo>
                    <a:cubicBezTo>
                      <a:pt x="0" y="0"/>
                      <a:pt x="51831" y="0"/>
                      <a:pt x="82214" y="0"/>
                    </a:cubicBezTo>
                    <a:cubicBezTo>
                      <a:pt x="82214" y="0"/>
                      <a:pt x="82214" y="0"/>
                      <a:pt x="260939" y="0"/>
                    </a:cubicBezTo>
                    <a:cubicBezTo>
                      <a:pt x="260939" y="0"/>
                      <a:pt x="260939" y="0"/>
                      <a:pt x="260939" y="932"/>
                    </a:cubicBezTo>
                    <a:lnTo>
                      <a:pt x="260939" y="1587"/>
                    </a:lnTo>
                    <a:lnTo>
                      <a:pt x="262726" y="1587"/>
                    </a:lnTo>
                    <a:lnTo>
                      <a:pt x="262726" y="0"/>
                    </a:lnTo>
                    <a:cubicBezTo>
                      <a:pt x="262726" y="0"/>
                      <a:pt x="262726" y="0"/>
                      <a:pt x="466473" y="0"/>
                    </a:cubicBezTo>
                    <a:cubicBezTo>
                      <a:pt x="466473" y="0"/>
                      <a:pt x="470047" y="0"/>
                      <a:pt x="475409" y="0"/>
                    </a:cubicBezTo>
                    <a:lnTo>
                      <a:pt x="477196" y="0"/>
                    </a:lnTo>
                    <a:cubicBezTo>
                      <a:pt x="478984" y="0"/>
                      <a:pt x="478984" y="0"/>
                      <a:pt x="478984" y="0"/>
                    </a:cubicBezTo>
                    <a:lnTo>
                      <a:pt x="511206" y="0"/>
                    </a:lnTo>
                    <a:cubicBezTo>
                      <a:pt x="612637" y="0"/>
                      <a:pt x="850732" y="0"/>
                      <a:pt x="850732" y="0"/>
                    </a:cubicBezTo>
                    <a:cubicBezTo>
                      <a:pt x="850732" y="0"/>
                      <a:pt x="850732" y="0"/>
                      <a:pt x="1052691" y="0"/>
                    </a:cubicBezTo>
                    <a:cubicBezTo>
                      <a:pt x="1052691" y="0"/>
                      <a:pt x="1052691" y="0"/>
                      <a:pt x="1247502" y="0"/>
                    </a:cubicBezTo>
                    <a:cubicBezTo>
                      <a:pt x="1254651" y="0"/>
                      <a:pt x="1342226" y="0"/>
                      <a:pt x="1349375" y="0"/>
                    </a:cubicBezTo>
                    <a:cubicBezTo>
                      <a:pt x="1349375" y="0"/>
                      <a:pt x="1349375" y="0"/>
                      <a:pt x="1349375" y="476919"/>
                    </a:cubicBezTo>
                    <a:cubicBezTo>
                      <a:pt x="1349375" y="480492"/>
                      <a:pt x="1347588" y="485850"/>
                      <a:pt x="1347588" y="487637"/>
                    </a:cubicBezTo>
                    <a:cubicBezTo>
                      <a:pt x="1344013" y="525147"/>
                      <a:pt x="1320779" y="548368"/>
                      <a:pt x="1290396" y="548368"/>
                    </a:cubicBezTo>
                    <a:cubicBezTo>
                      <a:pt x="1279672" y="548368"/>
                      <a:pt x="1267162" y="546582"/>
                      <a:pt x="1256438" y="539437"/>
                    </a:cubicBezTo>
                    <a:cubicBezTo>
                      <a:pt x="1256438" y="539437"/>
                      <a:pt x="1170650" y="500140"/>
                      <a:pt x="1129543" y="500140"/>
                    </a:cubicBezTo>
                    <a:cubicBezTo>
                      <a:pt x="1047330" y="500140"/>
                      <a:pt x="981201" y="571589"/>
                      <a:pt x="981201" y="657327"/>
                    </a:cubicBezTo>
                    <a:cubicBezTo>
                      <a:pt x="981201" y="744851"/>
                      <a:pt x="1047330" y="816300"/>
                      <a:pt x="1129543" y="816300"/>
                    </a:cubicBezTo>
                    <a:cubicBezTo>
                      <a:pt x="1170650" y="816300"/>
                      <a:pt x="1256438" y="775217"/>
                      <a:pt x="1256438" y="775217"/>
                    </a:cubicBezTo>
                    <a:cubicBezTo>
                      <a:pt x="1267162" y="769858"/>
                      <a:pt x="1279672" y="768072"/>
                      <a:pt x="1290396" y="768072"/>
                    </a:cubicBezTo>
                    <a:cubicBezTo>
                      <a:pt x="1322566" y="768072"/>
                      <a:pt x="1345801" y="791293"/>
                      <a:pt x="1349375" y="832376"/>
                    </a:cubicBezTo>
                    <a:cubicBezTo>
                      <a:pt x="1349375" y="832376"/>
                      <a:pt x="1349375" y="832376"/>
                      <a:pt x="1349375" y="841307"/>
                    </a:cubicBezTo>
                    <a:cubicBezTo>
                      <a:pt x="1349375" y="841307"/>
                      <a:pt x="1349375" y="841307"/>
                      <a:pt x="1349375" y="1284288"/>
                    </a:cubicBezTo>
                    <a:cubicBezTo>
                      <a:pt x="1349375" y="1284288"/>
                      <a:pt x="1349375" y="1284288"/>
                      <a:pt x="1260013" y="1284288"/>
                    </a:cubicBezTo>
                    <a:cubicBezTo>
                      <a:pt x="1260013" y="1284288"/>
                      <a:pt x="1260013" y="1284288"/>
                      <a:pt x="847158" y="1284288"/>
                    </a:cubicBezTo>
                    <a:lnTo>
                      <a:pt x="840008" y="1284288"/>
                    </a:lnTo>
                    <a:cubicBezTo>
                      <a:pt x="838221" y="1284288"/>
                      <a:pt x="838221" y="1284288"/>
                      <a:pt x="838221" y="1284288"/>
                    </a:cubicBezTo>
                    <a:cubicBezTo>
                      <a:pt x="782816" y="1280716"/>
                      <a:pt x="757795" y="1241419"/>
                      <a:pt x="781029" y="1196764"/>
                    </a:cubicBezTo>
                    <a:cubicBezTo>
                      <a:pt x="781029" y="1196764"/>
                      <a:pt x="822136" y="1116384"/>
                      <a:pt x="822136" y="1075301"/>
                    </a:cubicBezTo>
                    <a:cubicBezTo>
                      <a:pt x="822136" y="998494"/>
                      <a:pt x="748859" y="935976"/>
                      <a:pt x="657709" y="935976"/>
                    </a:cubicBezTo>
                    <a:cubicBezTo>
                      <a:pt x="566559" y="935976"/>
                      <a:pt x="491494" y="998494"/>
                      <a:pt x="491494" y="1075301"/>
                    </a:cubicBezTo>
                    <a:cubicBezTo>
                      <a:pt x="491494" y="1116384"/>
                      <a:pt x="534388" y="1196764"/>
                      <a:pt x="534388" y="1196764"/>
                    </a:cubicBezTo>
                    <a:cubicBezTo>
                      <a:pt x="557623" y="1243205"/>
                      <a:pt x="530814" y="1280716"/>
                      <a:pt x="477196" y="1284288"/>
                    </a:cubicBezTo>
                    <a:cubicBezTo>
                      <a:pt x="475409" y="1284288"/>
                      <a:pt x="473622" y="1284288"/>
                      <a:pt x="473622" y="1284288"/>
                    </a:cubicBezTo>
                    <a:cubicBezTo>
                      <a:pt x="473622" y="1284288"/>
                      <a:pt x="473622" y="1284288"/>
                      <a:pt x="464686" y="1284288"/>
                    </a:cubicBezTo>
                    <a:cubicBezTo>
                      <a:pt x="464686" y="1284288"/>
                      <a:pt x="464686" y="1284288"/>
                      <a:pt x="294897" y="1284288"/>
                    </a:cubicBezTo>
                    <a:cubicBezTo>
                      <a:pt x="294897" y="1284288"/>
                      <a:pt x="294897" y="1284288"/>
                      <a:pt x="0" y="1284288"/>
                    </a:cubicBezTo>
                    <a:cubicBezTo>
                      <a:pt x="0" y="1284288"/>
                      <a:pt x="0" y="1284288"/>
                      <a:pt x="0" y="841307"/>
                    </a:cubicBezTo>
                    <a:cubicBezTo>
                      <a:pt x="0" y="841307"/>
                      <a:pt x="0" y="841307"/>
                      <a:pt x="0" y="832376"/>
                    </a:cubicBezTo>
                    <a:cubicBezTo>
                      <a:pt x="3575" y="791293"/>
                      <a:pt x="26809" y="768072"/>
                      <a:pt x="58980" y="768072"/>
                    </a:cubicBezTo>
                    <a:cubicBezTo>
                      <a:pt x="69703" y="768072"/>
                      <a:pt x="80427" y="769858"/>
                      <a:pt x="92937" y="777003"/>
                    </a:cubicBezTo>
                    <a:cubicBezTo>
                      <a:pt x="92937" y="777003"/>
                      <a:pt x="176938" y="816300"/>
                      <a:pt x="219832" y="816300"/>
                    </a:cubicBezTo>
                    <a:cubicBezTo>
                      <a:pt x="302046" y="816300"/>
                      <a:pt x="366387" y="744851"/>
                      <a:pt x="366387" y="659113"/>
                    </a:cubicBezTo>
                    <a:cubicBezTo>
                      <a:pt x="366387" y="571589"/>
                      <a:pt x="302046" y="501926"/>
                      <a:pt x="219832" y="501926"/>
                    </a:cubicBezTo>
                    <a:cubicBezTo>
                      <a:pt x="176938" y="501926"/>
                      <a:pt x="92937" y="541223"/>
                      <a:pt x="92937" y="541223"/>
                    </a:cubicBezTo>
                    <a:cubicBezTo>
                      <a:pt x="80427" y="546582"/>
                      <a:pt x="69703" y="548368"/>
                      <a:pt x="58980" y="548368"/>
                    </a:cubicBezTo>
                    <a:cubicBezTo>
                      <a:pt x="26809" y="548368"/>
                      <a:pt x="3575" y="525147"/>
                      <a:pt x="0" y="487637"/>
                    </a:cubicBezTo>
                    <a:cubicBezTo>
                      <a:pt x="0" y="485850"/>
                      <a:pt x="0" y="485850"/>
                      <a:pt x="0" y="484064"/>
                    </a:cubicBezTo>
                    <a:cubicBezTo>
                      <a:pt x="0" y="484064"/>
                      <a:pt x="0" y="482278"/>
                      <a:pt x="0" y="480492"/>
                    </a:cubicBezTo>
                    <a:cubicBezTo>
                      <a:pt x="0" y="478705"/>
                      <a:pt x="0" y="476919"/>
                      <a:pt x="0" y="476919"/>
                    </a:cubicBezTo>
                    <a:cubicBezTo>
                      <a:pt x="0" y="476919"/>
                      <a:pt x="0" y="476919"/>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47"/>
              <p:cNvSpPr>
                <a:spLocks/>
              </p:cNvSpPr>
              <p:nvPr/>
            </p:nvSpPr>
            <p:spPr bwMode="auto">
              <a:xfrm>
                <a:off x="6727351" y="4630849"/>
                <a:ext cx="1165719" cy="914069"/>
              </a:xfrm>
              <a:custGeom>
                <a:avLst/>
                <a:gdLst>
                  <a:gd name="T0" fmla="*/ 661 w 918"/>
                  <a:gd name="T1" fmla="*/ 0 h 720"/>
                  <a:gd name="T2" fmla="*/ 631 w 918"/>
                  <a:gd name="T3" fmla="*/ 49 h 720"/>
                  <a:gd name="T4" fmla="*/ 653 w 918"/>
                  <a:gd name="T5" fmla="*/ 117 h 720"/>
                  <a:gd name="T6" fmla="*/ 565 w 918"/>
                  <a:gd name="T7" fmla="*/ 196 h 720"/>
                  <a:gd name="T8" fmla="*/ 477 w 918"/>
                  <a:gd name="T9" fmla="*/ 117 h 720"/>
                  <a:gd name="T10" fmla="*/ 499 w 918"/>
                  <a:gd name="T11" fmla="*/ 49 h 720"/>
                  <a:gd name="T12" fmla="*/ 469 w 918"/>
                  <a:gd name="T13" fmla="*/ 0 h 720"/>
                  <a:gd name="T14" fmla="*/ 467 w 918"/>
                  <a:gd name="T15" fmla="*/ 0 h 720"/>
                  <a:gd name="T16" fmla="*/ 469 w 918"/>
                  <a:gd name="T17" fmla="*/ 0 h 720"/>
                  <a:gd name="T18" fmla="*/ 468 w 918"/>
                  <a:gd name="T19" fmla="*/ 0 h 720"/>
                  <a:gd name="T20" fmla="*/ 470 w 918"/>
                  <a:gd name="T21" fmla="*/ 0 h 720"/>
                  <a:gd name="T22" fmla="*/ 463 w 918"/>
                  <a:gd name="T23" fmla="*/ 0 h 720"/>
                  <a:gd name="T24" fmla="*/ 243 w 918"/>
                  <a:gd name="T25" fmla="*/ 0 h 720"/>
                  <a:gd name="T26" fmla="*/ 243 w 918"/>
                  <a:gd name="T27" fmla="*/ 0 h 720"/>
                  <a:gd name="T28" fmla="*/ 196 w 918"/>
                  <a:gd name="T29" fmla="*/ 0 h 720"/>
                  <a:gd name="T30" fmla="*/ 196 w 918"/>
                  <a:gd name="T31" fmla="*/ 248 h 720"/>
                  <a:gd name="T32" fmla="*/ 196 w 918"/>
                  <a:gd name="T33" fmla="*/ 253 h 720"/>
                  <a:gd name="T34" fmla="*/ 196 w 918"/>
                  <a:gd name="T35" fmla="*/ 253 h 720"/>
                  <a:gd name="T36" fmla="*/ 165 w 918"/>
                  <a:gd name="T37" fmla="*/ 289 h 720"/>
                  <a:gd name="T38" fmla="*/ 146 w 918"/>
                  <a:gd name="T39" fmla="*/ 285 h 720"/>
                  <a:gd name="T40" fmla="*/ 79 w 918"/>
                  <a:gd name="T41" fmla="*/ 263 h 720"/>
                  <a:gd name="T42" fmla="*/ 0 w 918"/>
                  <a:gd name="T43" fmla="*/ 351 h 720"/>
                  <a:gd name="T44" fmla="*/ 79 w 918"/>
                  <a:gd name="T45" fmla="*/ 439 h 720"/>
                  <a:gd name="T46" fmla="*/ 146 w 918"/>
                  <a:gd name="T47" fmla="*/ 417 h 720"/>
                  <a:gd name="T48" fmla="*/ 165 w 918"/>
                  <a:gd name="T49" fmla="*/ 412 h 720"/>
                  <a:gd name="T50" fmla="*/ 196 w 918"/>
                  <a:gd name="T51" fmla="*/ 446 h 720"/>
                  <a:gd name="T52" fmla="*/ 196 w 918"/>
                  <a:gd name="T53" fmla="*/ 446 h 720"/>
                  <a:gd name="T54" fmla="*/ 196 w 918"/>
                  <a:gd name="T55" fmla="*/ 448 h 720"/>
                  <a:gd name="T56" fmla="*/ 196 w 918"/>
                  <a:gd name="T57" fmla="*/ 446 h 720"/>
                  <a:gd name="T58" fmla="*/ 196 w 918"/>
                  <a:gd name="T59" fmla="*/ 446 h 720"/>
                  <a:gd name="T60" fmla="*/ 196 w 918"/>
                  <a:gd name="T61" fmla="*/ 446 h 720"/>
                  <a:gd name="T62" fmla="*/ 196 w 918"/>
                  <a:gd name="T63" fmla="*/ 453 h 720"/>
                  <a:gd name="T64" fmla="*/ 196 w 918"/>
                  <a:gd name="T65" fmla="*/ 720 h 720"/>
                  <a:gd name="T66" fmla="*/ 250 w 918"/>
                  <a:gd name="T67" fmla="*/ 719 h 720"/>
                  <a:gd name="T68" fmla="*/ 354 w 918"/>
                  <a:gd name="T69" fmla="*/ 719 h 720"/>
                  <a:gd name="T70" fmla="*/ 354 w 918"/>
                  <a:gd name="T71" fmla="*/ 719 h 720"/>
                  <a:gd name="T72" fmla="*/ 462 w 918"/>
                  <a:gd name="T73" fmla="*/ 719 h 720"/>
                  <a:gd name="T74" fmla="*/ 661 w 918"/>
                  <a:gd name="T75" fmla="*/ 719 h 720"/>
                  <a:gd name="T76" fmla="*/ 661 w 918"/>
                  <a:gd name="T77" fmla="*/ 719 h 720"/>
                  <a:gd name="T78" fmla="*/ 661 w 918"/>
                  <a:gd name="T79" fmla="*/ 719 h 720"/>
                  <a:gd name="T80" fmla="*/ 667 w 918"/>
                  <a:gd name="T81" fmla="*/ 719 h 720"/>
                  <a:gd name="T82" fmla="*/ 872 w 918"/>
                  <a:gd name="T83" fmla="*/ 719 h 720"/>
                  <a:gd name="T84" fmla="*/ 916 w 918"/>
                  <a:gd name="T85" fmla="*/ 719 h 720"/>
                  <a:gd name="T86" fmla="*/ 916 w 918"/>
                  <a:gd name="T87" fmla="*/ 452 h 720"/>
                  <a:gd name="T88" fmla="*/ 916 w 918"/>
                  <a:gd name="T89" fmla="*/ 448 h 720"/>
                  <a:gd name="T90" fmla="*/ 916 w 918"/>
                  <a:gd name="T91" fmla="*/ 448 h 720"/>
                  <a:gd name="T92" fmla="*/ 916 w 918"/>
                  <a:gd name="T93" fmla="*/ 248 h 720"/>
                  <a:gd name="T94" fmla="*/ 916 w 918"/>
                  <a:gd name="T95" fmla="*/ 0 h 720"/>
                  <a:gd name="T96" fmla="*/ 758 w 918"/>
                  <a:gd name="T97" fmla="*/ 0 h 720"/>
                  <a:gd name="T98" fmla="*/ 668 w 918"/>
                  <a:gd name="T99" fmla="*/ 0 h 720"/>
                  <a:gd name="T100" fmla="*/ 663 w 918"/>
                  <a:gd name="T101" fmla="*/ 0 h 720"/>
                  <a:gd name="T102" fmla="*/ 661 w 918"/>
                  <a:gd name="T10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720">
                    <a:moveTo>
                      <a:pt x="661" y="0"/>
                    </a:moveTo>
                    <a:cubicBezTo>
                      <a:pt x="632" y="2"/>
                      <a:pt x="618" y="24"/>
                      <a:pt x="631" y="49"/>
                    </a:cubicBezTo>
                    <a:cubicBezTo>
                      <a:pt x="631" y="49"/>
                      <a:pt x="653" y="94"/>
                      <a:pt x="653" y="117"/>
                    </a:cubicBezTo>
                    <a:cubicBezTo>
                      <a:pt x="653" y="160"/>
                      <a:pt x="613" y="196"/>
                      <a:pt x="565" y="196"/>
                    </a:cubicBezTo>
                    <a:cubicBezTo>
                      <a:pt x="516" y="196"/>
                      <a:pt x="477" y="160"/>
                      <a:pt x="477" y="117"/>
                    </a:cubicBezTo>
                    <a:cubicBezTo>
                      <a:pt x="477" y="94"/>
                      <a:pt x="499" y="49"/>
                      <a:pt x="499" y="49"/>
                    </a:cubicBezTo>
                    <a:cubicBezTo>
                      <a:pt x="511" y="24"/>
                      <a:pt x="498" y="2"/>
                      <a:pt x="469" y="0"/>
                    </a:cubicBezTo>
                    <a:cubicBezTo>
                      <a:pt x="468" y="0"/>
                      <a:pt x="468" y="0"/>
                      <a:pt x="467" y="0"/>
                    </a:cubicBezTo>
                    <a:cubicBezTo>
                      <a:pt x="468" y="0"/>
                      <a:pt x="469" y="0"/>
                      <a:pt x="469" y="0"/>
                    </a:cubicBezTo>
                    <a:cubicBezTo>
                      <a:pt x="469" y="0"/>
                      <a:pt x="469" y="0"/>
                      <a:pt x="468" y="0"/>
                    </a:cubicBezTo>
                    <a:cubicBezTo>
                      <a:pt x="469" y="0"/>
                      <a:pt x="470" y="0"/>
                      <a:pt x="470" y="0"/>
                    </a:cubicBezTo>
                    <a:cubicBezTo>
                      <a:pt x="469" y="0"/>
                      <a:pt x="467" y="0"/>
                      <a:pt x="463" y="0"/>
                    </a:cubicBezTo>
                    <a:cubicBezTo>
                      <a:pt x="243" y="0"/>
                      <a:pt x="243" y="0"/>
                      <a:pt x="243" y="0"/>
                    </a:cubicBezTo>
                    <a:cubicBezTo>
                      <a:pt x="243" y="0"/>
                      <a:pt x="243" y="0"/>
                      <a:pt x="243" y="0"/>
                    </a:cubicBezTo>
                    <a:cubicBezTo>
                      <a:pt x="196" y="0"/>
                      <a:pt x="196" y="0"/>
                      <a:pt x="196" y="0"/>
                    </a:cubicBezTo>
                    <a:cubicBezTo>
                      <a:pt x="196" y="248"/>
                      <a:pt x="196" y="248"/>
                      <a:pt x="196" y="248"/>
                    </a:cubicBezTo>
                    <a:cubicBezTo>
                      <a:pt x="196" y="253"/>
                      <a:pt x="196" y="253"/>
                      <a:pt x="196" y="253"/>
                    </a:cubicBezTo>
                    <a:cubicBezTo>
                      <a:pt x="196" y="253"/>
                      <a:pt x="196" y="253"/>
                      <a:pt x="196" y="253"/>
                    </a:cubicBezTo>
                    <a:cubicBezTo>
                      <a:pt x="194" y="276"/>
                      <a:pt x="182" y="289"/>
                      <a:pt x="165" y="289"/>
                    </a:cubicBezTo>
                    <a:cubicBezTo>
                      <a:pt x="159" y="289"/>
                      <a:pt x="153" y="288"/>
                      <a:pt x="146" y="285"/>
                    </a:cubicBezTo>
                    <a:cubicBezTo>
                      <a:pt x="146" y="285"/>
                      <a:pt x="101" y="263"/>
                      <a:pt x="79" y="263"/>
                    </a:cubicBezTo>
                    <a:cubicBezTo>
                      <a:pt x="35" y="263"/>
                      <a:pt x="0" y="302"/>
                      <a:pt x="0" y="351"/>
                    </a:cubicBezTo>
                    <a:cubicBezTo>
                      <a:pt x="0" y="399"/>
                      <a:pt x="35" y="439"/>
                      <a:pt x="79" y="439"/>
                    </a:cubicBezTo>
                    <a:cubicBezTo>
                      <a:pt x="101" y="439"/>
                      <a:pt x="146" y="417"/>
                      <a:pt x="146" y="417"/>
                    </a:cubicBezTo>
                    <a:cubicBezTo>
                      <a:pt x="153" y="413"/>
                      <a:pt x="159" y="412"/>
                      <a:pt x="165" y="412"/>
                    </a:cubicBezTo>
                    <a:cubicBezTo>
                      <a:pt x="181" y="412"/>
                      <a:pt x="193" y="425"/>
                      <a:pt x="196" y="446"/>
                    </a:cubicBezTo>
                    <a:cubicBezTo>
                      <a:pt x="196" y="446"/>
                      <a:pt x="196" y="446"/>
                      <a:pt x="196" y="446"/>
                    </a:cubicBezTo>
                    <a:cubicBezTo>
                      <a:pt x="196" y="447"/>
                      <a:pt x="196" y="447"/>
                      <a:pt x="196" y="448"/>
                    </a:cubicBezTo>
                    <a:cubicBezTo>
                      <a:pt x="196" y="447"/>
                      <a:pt x="196" y="447"/>
                      <a:pt x="196" y="446"/>
                    </a:cubicBezTo>
                    <a:cubicBezTo>
                      <a:pt x="196" y="446"/>
                      <a:pt x="196" y="446"/>
                      <a:pt x="196" y="446"/>
                    </a:cubicBezTo>
                    <a:cubicBezTo>
                      <a:pt x="196" y="446"/>
                      <a:pt x="196" y="446"/>
                      <a:pt x="196" y="446"/>
                    </a:cubicBezTo>
                    <a:cubicBezTo>
                      <a:pt x="196" y="448"/>
                      <a:pt x="196" y="450"/>
                      <a:pt x="196" y="453"/>
                    </a:cubicBezTo>
                    <a:cubicBezTo>
                      <a:pt x="196" y="720"/>
                      <a:pt x="196" y="720"/>
                      <a:pt x="196" y="720"/>
                    </a:cubicBezTo>
                    <a:cubicBezTo>
                      <a:pt x="200" y="720"/>
                      <a:pt x="246" y="719"/>
                      <a:pt x="250" y="719"/>
                    </a:cubicBezTo>
                    <a:cubicBezTo>
                      <a:pt x="354" y="719"/>
                      <a:pt x="354" y="719"/>
                      <a:pt x="354" y="719"/>
                    </a:cubicBezTo>
                    <a:cubicBezTo>
                      <a:pt x="354" y="719"/>
                      <a:pt x="354" y="719"/>
                      <a:pt x="354" y="719"/>
                    </a:cubicBezTo>
                    <a:cubicBezTo>
                      <a:pt x="462" y="719"/>
                      <a:pt x="462" y="719"/>
                      <a:pt x="462" y="719"/>
                    </a:cubicBezTo>
                    <a:cubicBezTo>
                      <a:pt x="462" y="719"/>
                      <a:pt x="628" y="719"/>
                      <a:pt x="661" y="719"/>
                    </a:cubicBezTo>
                    <a:cubicBezTo>
                      <a:pt x="661" y="719"/>
                      <a:pt x="661" y="719"/>
                      <a:pt x="661" y="719"/>
                    </a:cubicBezTo>
                    <a:cubicBezTo>
                      <a:pt x="661" y="719"/>
                      <a:pt x="661" y="719"/>
                      <a:pt x="661" y="719"/>
                    </a:cubicBezTo>
                    <a:cubicBezTo>
                      <a:pt x="664" y="719"/>
                      <a:pt x="666" y="719"/>
                      <a:pt x="667" y="719"/>
                    </a:cubicBezTo>
                    <a:cubicBezTo>
                      <a:pt x="872" y="719"/>
                      <a:pt x="872" y="719"/>
                      <a:pt x="872" y="719"/>
                    </a:cubicBezTo>
                    <a:cubicBezTo>
                      <a:pt x="888" y="719"/>
                      <a:pt x="916" y="719"/>
                      <a:pt x="916" y="719"/>
                    </a:cubicBezTo>
                    <a:cubicBezTo>
                      <a:pt x="916" y="452"/>
                      <a:pt x="916" y="452"/>
                      <a:pt x="916" y="452"/>
                    </a:cubicBezTo>
                    <a:cubicBezTo>
                      <a:pt x="916" y="450"/>
                      <a:pt x="915" y="448"/>
                      <a:pt x="916" y="448"/>
                    </a:cubicBezTo>
                    <a:cubicBezTo>
                      <a:pt x="916" y="448"/>
                      <a:pt x="916" y="448"/>
                      <a:pt x="916" y="448"/>
                    </a:cubicBezTo>
                    <a:cubicBezTo>
                      <a:pt x="918" y="418"/>
                      <a:pt x="916" y="248"/>
                      <a:pt x="916" y="248"/>
                    </a:cubicBezTo>
                    <a:cubicBezTo>
                      <a:pt x="916" y="0"/>
                      <a:pt x="916" y="0"/>
                      <a:pt x="916" y="0"/>
                    </a:cubicBezTo>
                    <a:cubicBezTo>
                      <a:pt x="758" y="0"/>
                      <a:pt x="758" y="0"/>
                      <a:pt x="758" y="0"/>
                    </a:cubicBezTo>
                    <a:cubicBezTo>
                      <a:pt x="668" y="0"/>
                      <a:pt x="668" y="0"/>
                      <a:pt x="668" y="0"/>
                    </a:cubicBezTo>
                    <a:cubicBezTo>
                      <a:pt x="663" y="0"/>
                      <a:pt x="663" y="0"/>
                      <a:pt x="663" y="0"/>
                    </a:cubicBezTo>
                    <a:cubicBezTo>
                      <a:pt x="662" y="0"/>
                      <a:pt x="662" y="0"/>
                      <a:pt x="661" y="0"/>
                    </a:cubicBezTo>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0"/>
              <p:cNvSpPr>
                <a:spLocks/>
              </p:cNvSpPr>
              <p:nvPr/>
            </p:nvSpPr>
            <p:spPr bwMode="auto">
              <a:xfrm>
                <a:off x="4329332" y="4630849"/>
                <a:ext cx="1164591" cy="914069"/>
              </a:xfrm>
              <a:custGeom>
                <a:avLst/>
                <a:gdLst>
                  <a:gd name="T0" fmla="*/ 256 w 917"/>
                  <a:gd name="T1" fmla="*/ 0 h 720"/>
                  <a:gd name="T2" fmla="*/ 254 w 917"/>
                  <a:gd name="T3" fmla="*/ 0 h 720"/>
                  <a:gd name="T4" fmla="*/ 249 w 917"/>
                  <a:gd name="T5" fmla="*/ 0 h 720"/>
                  <a:gd name="T6" fmla="*/ 160 w 917"/>
                  <a:gd name="T7" fmla="*/ 0 h 720"/>
                  <a:gd name="T8" fmla="*/ 2 w 917"/>
                  <a:gd name="T9" fmla="*/ 0 h 720"/>
                  <a:gd name="T10" fmla="*/ 2 w 917"/>
                  <a:gd name="T11" fmla="*/ 248 h 720"/>
                  <a:gd name="T12" fmla="*/ 2 w 917"/>
                  <a:gd name="T13" fmla="*/ 448 h 720"/>
                  <a:gd name="T14" fmla="*/ 2 w 917"/>
                  <a:gd name="T15" fmla="*/ 448 h 720"/>
                  <a:gd name="T16" fmla="*/ 2 w 917"/>
                  <a:gd name="T17" fmla="*/ 452 h 720"/>
                  <a:gd name="T18" fmla="*/ 2 w 917"/>
                  <a:gd name="T19" fmla="*/ 719 h 720"/>
                  <a:gd name="T20" fmla="*/ 46 w 917"/>
                  <a:gd name="T21" fmla="*/ 719 h 720"/>
                  <a:gd name="T22" fmla="*/ 251 w 917"/>
                  <a:gd name="T23" fmla="*/ 719 h 720"/>
                  <a:gd name="T24" fmla="*/ 256 w 917"/>
                  <a:gd name="T25" fmla="*/ 719 h 720"/>
                  <a:gd name="T26" fmla="*/ 256 w 917"/>
                  <a:gd name="T27" fmla="*/ 719 h 720"/>
                  <a:gd name="T28" fmla="*/ 256 w 917"/>
                  <a:gd name="T29" fmla="*/ 719 h 720"/>
                  <a:gd name="T30" fmla="*/ 455 w 917"/>
                  <a:gd name="T31" fmla="*/ 719 h 720"/>
                  <a:gd name="T32" fmla="*/ 563 w 917"/>
                  <a:gd name="T33" fmla="*/ 719 h 720"/>
                  <a:gd name="T34" fmla="*/ 563 w 917"/>
                  <a:gd name="T35" fmla="*/ 719 h 720"/>
                  <a:gd name="T36" fmla="*/ 667 w 917"/>
                  <a:gd name="T37" fmla="*/ 719 h 720"/>
                  <a:gd name="T38" fmla="*/ 721 w 917"/>
                  <a:gd name="T39" fmla="*/ 720 h 720"/>
                  <a:gd name="T40" fmla="*/ 721 w 917"/>
                  <a:gd name="T41" fmla="*/ 453 h 720"/>
                  <a:gd name="T42" fmla="*/ 721 w 917"/>
                  <a:gd name="T43" fmla="*/ 446 h 720"/>
                  <a:gd name="T44" fmla="*/ 721 w 917"/>
                  <a:gd name="T45" fmla="*/ 446 h 720"/>
                  <a:gd name="T46" fmla="*/ 721 w 917"/>
                  <a:gd name="T47" fmla="*/ 446 h 720"/>
                  <a:gd name="T48" fmla="*/ 722 w 917"/>
                  <a:gd name="T49" fmla="*/ 448 h 720"/>
                  <a:gd name="T50" fmla="*/ 722 w 917"/>
                  <a:gd name="T51" fmla="*/ 446 h 720"/>
                  <a:gd name="T52" fmla="*/ 722 w 917"/>
                  <a:gd name="T53" fmla="*/ 446 h 720"/>
                  <a:gd name="T54" fmla="*/ 722 w 917"/>
                  <a:gd name="T55" fmla="*/ 446 h 720"/>
                  <a:gd name="T56" fmla="*/ 753 w 917"/>
                  <a:gd name="T57" fmla="*/ 412 h 720"/>
                  <a:gd name="T58" fmla="*/ 771 w 917"/>
                  <a:gd name="T59" fmla="*/ 417 h 720"/>
                  <a:gd name="T60" fmla="*/ 839 w 917"/>
                  <a:gd name="T61" fmla="*/ 439 h 720"/>
                  <a:gd name="T62" fmla="*/ 917 w 917"/>
                  <a:gd name="T63" fmla="*/ 351 h 720"/>
                  <a:gd name="T64" fmla="*/ 839 w 917"/>
                  <a:gd name="T65" fmla="*/ 263 h 720"/>
                  <a:gd name="T66" fmla="*/ 771 w 917"/>
                  <a:gd name="T67" fmla="*/ 285 h 720"/>
                  <a:gd name="T68" fmla="*/ 753 w 917"/>
                  <a:gd name="T69" fmla="*/ 289 h 720"/>
                  <a:gd name="T70" fmla="*/ 722 w 917"/>
                  <a:gd name="T71" fmla="*/ 253 h 720"/>
                  <a:gd name="T72" fmla="*/ 721 w 917"/>
                  <a:gd name="T73" fmla="*/ 253 h 720"/>
                  <a:gd name="T74" fmla="*/ 721 w 917"/>
                  <a:gd name="T75" fmla="*/ 248 h 720"/>
                  <a:gd name="T76" fmla="*/ 721 w 917"/>
                  <a:gd name="T77" fmla="*/ 0 h 720"/>
                  <a:gd name="T78" fmla="*/ 674 w 917"/>
                  <a:gd name="T79" fmla="*/ 0 h 720"/>
                  <a:gd name="T80" fmla="*/ 674 w 917"/>
                  <a:gd name="T81" fmla="*/ 0 h 720"/>
                  <a:gd name="T82" fmla="*/ 454 w 917"/>
                  <a:gd name="T83" fmla="*/ 0 h 720"/>
                  <a:gd name="T84" fmla="*/ 447 w 917"/>
                  <a:gd name="T85" fmla="*/ 0 h 720"/>
                  <a:gd name="T86" fmla="*/ 449 w 917"/>
                  <a:gd name="T87" fmla="*/ 0 h 720"/>
                  <a:gd name="T88" fmla="*/ 448 w 917"/>
                  <a:gd name="T89" fmla="*/ 0 h 720"/>
                  <a:gd name="T90" fmla="*/ 450 w 917"/>
                  <a:gd name="T91" fmla="*/ 0 h 720"/>
                  <a:gd name="T92" fmla="*/ 449 w 917"/>
                  <a:gd name="T93" fmla="*/ 0 h 720"/>
                  <a:gd name="T94" fmla="*/ 419 w 917"/>
                  <a:gd name="T95" fmla="*/ 49 h 720"/>
                  <a:gd name="T96" fmla="*/ 441 w 917"/>
                  <a:gd name="T97" fmla="*/ 117 h 720"/>
                  <a:gd name="T98" fmla="*/ 353 w 917"/>
                  <a:gd name="T99" fmla="*/ 196 h 720"/>
                  <a:gd name="T100" fmla="*/ 265 w 917"/>
                  <a:gd name="T101" fmla="*/ 117 h 720"/>
                  <a:gd name="T102" fmla="*/ 287 w 917"/>
                  <a:gd name="T103" fmla="*/ 49 h 720"/>
                  <a:gd name="T104" fmla="*/ 256 w 917"/>
                  <a:gd name="T10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20">
                    <a:moveTo>
                      <a:pt x="256" y="0"/>
                    </a:moveTo>
                    <a:cubicBezTo>
                      <a:pt x="255" y="0"/>
                      <a:pt x="255" y="0"/>
                      <a:pt x="254" y="0"/>
                    </a:cubicBezTo>
                    <a:cubicBezTo>
                      <a:pt x="249" y="0"/>
                      <a:pt x="249" y="0"/>
                      <a:pt x="249" y="0"/>
                    </a:cubicBezTo>
                    <a:cubicBezTo>
                      <a:pt x="160" y="0"/>
                      <a:pt x="160" y="0"/>
                      <a:pt x="160" y="0"/>
                    </a:cubicBezTo>
                    <a:cubicBezTo>
                      <a:pt x="2" y="0"/>
                      <a:pt x="2" y="0"/>
                      <a:pt x="2" y="0"/>
                    </a:cubicBezTo>
                    <a:cubicBezTo>
                      <a:pt x="2" y="248"/>
                      <a:pt x="2" y="248"/>
                      <a:pt x="2" y="248"/>
                    </a:cubicBezTo>
                    <a:cubicBezTo>
                      <a:pt x="2" y="248"/>
                      <a:pt x="0" y="418"/>
                      <a:pt x="2" y="448"/>
                    </a:cubicBezTo>
                    <a:cubicBezTo>
                      <a:pt x="2" y="448"/>
                      <a:pt x="2" y="448"/>
                      <a:pt x="2" y="448"/>
                    </a:cubicBezTo>
                    <a:cubicBezTo>
                      <a:pt x="2" y="448"/>
                      <a:pt x="2" y="450"/>
                      <a:pt x="2" y="452"/>
                    </a:cubicBezTo>
                    <a:cubicBezTo>
                      <a:pt x="2" y="719"/>
                      <a:pt x="2" y="719"/>
                      <a:pt x="2" y="719"/>
                    </a:cubicBezTo>
                    <a:cubicBezTo>
                      <a:pt x="2" y="719"/>
                      <a:pt x="30" y="719"/>
                      <a:pt x="46" y="719"/>
                    </a:cubicBezTo>
                    <a:cubicBezTo>
                      <a:pt x="251" y="719"/>
                      <a:pt x="251" y="719"/>
                      <a:pt x="251" y="719"/>
                    </a:cubicBezTo>
                    <a:cubicBezTo>
                      <a:pt x="251" y="719"/>
                      <a:pt x="253" y="719"/>
                      <a:pt x="256" y="719"/>
                    </a:cubicBezTo>
                    <a:cubicBezTo>
                      <a:pt x="256" y="719"/>
                      <a:pt x="256" y="719"/>
                      <a:pt x="256" y="719"/>
                    </a:cubicBezTo>
                    <a:cubicBezTo>
                      <a:pt x="256" y="719"/>
                      <a:pt x="256" y="719"/>
                      <a:pt x="256" y="719"/>
                    </a:cubicBezTo>
                    <a:cubicBezTo>
                      <a:pt x="290" y="719"/>
                      <a:pt x="455" y="719"/>
                      <a:pt x="455" y="719"/>
                    </a:cubicBezTo>
                    <a:cubicBezTo>
                      <a:pt x="563" y="719"/>
                      <a:pt x="563" y="719"/>
                      <a:pt x="563" y="719"/>
                    </a:cubicBezTo>
                    <a:cubicBezTo>
                      <a:pt x="563" y="719"/>
                      <a:pt x="563" y="719"/>
                      <a:pt x="563" y="719"/>
                    </a:cubicBezTo>
                    <a:cubicBezTo>
                      <a:pt x="667" y="719"/>
                      <a:pt x="667" y="719"/>
                      <a:pt x="667" y="719"/>
                    </a:cubicBezTo>
                    <a:cubicBezTo>
                      <a:pt x="671" y="719"/>
                      <a:pt x="718" y="720"/>
                      <a:pt x="721" y="720"/>
                    </a:cubicBezTo>
                    <a:cubicBezTo>
                      <a:pt x="721" y="453"/>
                      <a:pt x="721" y="453"/>
                      <a:pt x="721" y="453"/>
                    </a:cubicBezTo>
                    <a:cubicBezTo>
                      <a:pt x="721" y="450"/>
                      <a:pt x="721" y="448"/>
                      <a:pt x="721" y="446"/>
                    </a:cubicBezTo>
                    <a:cubicBezTo>
                      <a:pt x="721" y="446"/>
                      <a:pt x="721" y="446"/>
                      <a:pt x="721" y="446"/>
                    </a:cubicBezTo>
                    <a:cubicBezTo>
                      <a:pt x="721" y="446"/>
                      <a:pt x="721" y="446"/>
                      <a:pt x="721" y="446"/>
                    </a:cubicBezTo>
                    <a:cubicBezTo>
                      <a:pt x="721" y="447"/>
                      <a:pt x="721" y="447"/>
                      <a:pt x="722" y="448"/>
                    </a:cubicBezTo>
                    <a:cubicBezTo>
                      <a:pt x="722" y="447"/>
                      <a:pt x="722" y="447"/>
                      <a:pt x="722" y="446"/>
                    </a:cubicBezTo>
                    <a:cubicBezTo>
                      <a:pt x="722" y="446"/>
                      <a:pt x="722" y="446"/>
                      <a:pt x="722" y="446"/>
                    </a:cubicBezTo>
                    <a:cubicBezTo>
                      <a:pt x="722" y="446"/>
                      <a:pt x="722" y="446"/>
                      <a:pt x="722" y="446"/>
                    </a:cubicBezTo>
                    <a:cubicBezTo>
                      <a:pt x="724" y="425"/>
                      <a:pt x="736" y="412"/>
                      <a:pt x="753" y="412"/>
                    </a:cubicBezTo>
                    <a:cubicBezTo>
                      <a:pt x="758" y="412"/>
                      <a:pt x="765" y="413"/>
                      <a:pt x="771" y="417"/>
                    </a:cubicBezTo>
                    <a:cubicBezTo>
                      <a:pt x="771" y="417"/>
                      <a:pt x="816" y="439"/>
                      <a:pt x="839" y="439"/>
                    </a:cubicBezTo>
                    <a:cubicBezTo>
                      <a:pt x="882" y="439"/>
                      <a:pt x="917" y="399"/>
                      <a:pt x="917" y="351"/>
                    </a:cubicBezTo>
                    <a:cubicBezTo>
                      <a:pt x="917" y="302"/>
                      <a:pt x="882" y="263"/>
                      <a:pt x="839" y="263"/>
                    </a:cubicBezTo>
                    <a:cubicBezTo>
                      <a:pt x="816" y="263"/>
                      <a:pt x="771" y="285"/>
                      <a:pt x="771" y="285"/>
                    </a:cubicBezTo>
                    <a:cubicBezTo>
                      <a:pt x="765" y="288"/>
                      <a:pt x="758" y="289"/>
                      <a:pt x="753" y="289"/>
                    </a:cubicBezTo>
                    <a:cubicBezTo>
                      <a:pt x="736" y="289"/>
                      <a:pt x="723" y="276"/>
                      <a:pt x="722" y="253"/>
                    </a:cubicBezTo>
                    <a:cubicBezTo>
                      <a:pt x="721" y="253"/>
                      <a:pt x="721" y="253"/>
                      <a:pt x="721" y="253"/>
                    </a:cubicBezTo>
                    <a:cubicBezTo>
                      <a:pt x="721" y="248"/>
                      <a:pt x="721" y="248"/>
                      <a:pt x="721" y="248"/>
                    </a:cubicBezTo>
                    <a:cubicBezTo>
                      <a:pt x="721" y="0"/>
                      <a:pt x="721" y="0"/>
                      <a:pt x="721" y="0"/>
                    </a:cubicBezTo>
                    <a:cubicBezTo>
                      <a:pt x="674" y="0"/>
                      <a:pt x="674" y="0"/>
                      <a:pt x="674" y="0"/>
                    </a:cubicBezTo>
                    <a:cubicBezTo>
                      <a:pt x="674" y="0"/>
                      <a:pt x="674" y="0"/>
                      <a:pt x="674" y="0"/>
                    </a:cubicBezTo>
                    <a:cubicBezTo>
                      <a:pt x="454" y="0"/>
                      <a:pt x="454" y="0"/>
                      <a:pt x="454" y="0"/>
                    </a:cubicBezTo>
                    <a:cubicBezTo>
                      <a:pt x="451" y="0"/>
                      <a:pt x="449" y="0"/>
                      <a:pt x="447" y="0"/>
                    </a:cubicBezTo>
                    <a:cubicBezTo>
                      <a:pt x="448" y="0"/>
                      <a:pt x="448" y="0"/>
                      <a:pt x="449" y="0"/>
                    </a:cubicBezTo>
                    <a:cubicBezTo>
                      <a:pt x="449" y="0"/>
                      <a:pt x="448" y="0"/>
                      <a:pt x="448" y="0"/>
                    </a:cubicBezTo>
                    <a:cubicBezTo>
                      <a:pt x="449" y="0"/>
                      <a:pt x="449" y="0"/>
                      <a:pt x="450" y="0"/>
                    </a:cubicBezTo>
                    <a:cubicBezTo>
                      <a:pt x="450" y="0"/>
                      <a:pt x="449" y="0"/>
                      <a:pt x="449" y="0"/>
                    </a:cubicBezTo>
                    <a:cubicBezTo>
                      <a:pt x="420" y="2"/>
                      <a:pt x="406" y="24"/>
                      <a:pt x="419" y="49"/>
                    </a:cubicBezTo>
                    <a:cubicBezTo>
                      <a:pt x="419" y="49"/>
                      <a:pt x="441" y="94"/>
                      <a:pt x="441" y="117"/>
                    </a:cubicBezTo>
                    <a:cubicBezTo>
                      <a:pt x="441" y="160"/>
                      <a:pt x="401" y="196"/>
                      <a:pt x="353" y="196"/>
                    </a:cubicBezTo>
                    <a:cubicBezTo>
                      <a:pt x="304" y="196"/>
                      <a:pt x="265" y="160"/>
                      <a:pt x="265" y="117"/>
                    </a:cubicBezTo>
                    <a:cubicBezTo>
                      <a:pt x="265" y="94"/>
                      <a:pt x="287" y="49"/>
                      <a:pt x="287" y="49"/>
                    </a:cubicBezTo>
                    <a:cubicBezTo>
                      <a:pt x="299" y="24"/>
                      <a:pt x="286" y="2"/>
                      <a:pt x="256"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AutoShape 124"/>
            <p:cNvSpPr>
              <a:spLocks noChangeAspect="1"/>
            </p:cNvSpPr>
            <p:nvPr/>
          </p:nvSpPr>
          <p:spPr bwMode="auto">
            <a:xfrm>
              <a:off x="4582257" y="2162537"/>
              <a:ext cx="413685" cy="330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AutoShape 84"/>
            <p:cNvSpPr>
              <a:spLocks noChangeAspect="1"/>
            </p:cNvSpPr>
            <p:nvPr/>
          </p:nvSpPr>
          <p:spPr bwMode="auto">
            <a:xfrm>
              <a:off x="7260165" y="4985541"/>
              <a:ext cx="332105" cy="333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Freeform 16"/>
            <p:cNvSpPr>
              <a:spLocks noChangeAspect="1" noChangeArrowheads="1"/>
            </p:cNvSpPr>
            <p:nvPr/>
          </p:nvSpPr>
          <p:spPr bwMode="auto">
            <a:xfrm>
              <a:off x="5976105" y="2095116"/>
              <a:ext cx="261548" cy="41086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SimSun" charset="0"/>
              </a:endParaRPr>
            </a:p>
          </p:txBody>
        </p:sp>
        <p:sp>
          <p:nvSpPr>
            <p:cNvPr id="15" name="AutoShape 123"/>
            <p:cNvSpPr>
              <a:spLocks noChangeAspect="1"/>
            </p:cNvSpPr>
            <p:nvPr/>
          </p:nvSpPr>
          <p:spPr bwMode="auto">
            <a:xfrm>
              <a:off x="5940208" y="3368680"/>
              <a:ext cx="367003" cy="4038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Freeform 74"/>
            <p:cNvSpPr>
              <a:spLocks noChangeAspect="1" noChangeArrowheads="1"/>
            </p:cNvSpPr>
            <p:nvPr/>
          </p:nvSpPr>
          <p:spPr bwMode="auto">
            <a:xfrm>
              <a:off x="4582257" y="3510209"/>
              <a:ext cx="372367" cy="32981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p>
          </p:txBody>
        </p:sp>
        <p:sp>
          <p:nvSpPr>
            <p:cNvPr id="17" name="AutoShape 91"/>
            <p:cNvSpPr>
              <a:spLocks noChangeAspect="1"/>
            </p:cNvSpPr>
            <p:nvPr/>
          </p:nvSpPr>
          <p:spPr bwMode="auto">
            <a:xfrm>
              <a:off x="7242931" y="2130656"/>
              <a:ext cx="329461" cy="362502"/>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14"/>
            <p:cNvSpPr>
              <a:spLocks noChangeAspect="1"/>
            </p:cNvSpPr>
            <p:nvPr/>
          </p:nvSpPr>
          <p:spPr bwMode="auto">
            <a:xfrm>
              <a:off x="4597755" y="4957397"/>
              <a:ext cx="322773" cy="355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Freeform 138"/>
            <p:cNvSpPr>
              <a:spLocks noChangeAspect="1" noChangeArrowheads="1"/>
            </p:cNvSpPr>
            <p:nvPr/>
          </p:nvSpPr>
          <p:spPr bwMode="auto">
            <a:xfrm>
              <a:off x="7296509" y="3532243"/>
              <a:ext cx="329461" cy="39431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ea typeface="SimSun" charset="0"/>
              </a:endParaRPr>
            </a:p>
          </p:txBody>
        </p:sp>
        <p:sp>
          <p:nvSpPr>
            <p:cNvPr id="20" name="AutoShape 12"/>
            <p:cNvSpPr>
              <a:spLocks noChangeAspect="1"/>
            </p:cNvSpPr>
            <p:nvPr/>
          </p:nvSpPr>
          <p:spPr bwMode="auto">
            <a:xfrm>
              <a:off x="5960414" y="5008345"/>
              <a:ext cx="294991" cy="324575"/>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1" name="TextBox 141"/>
            <p:cNvSpPr txBox="1"/>
            <p:nvPr/>
          </p:nvSpPr>
          <p:spPr>
            <a:xfrm>
              <a:off x="5756540" y="3817812"/>
              <a:ext cx="699230" cy="276999"/>
            </a:xfrm>
            <a:prstGeom prst="rect">
              <a:avLst/>
            </a:prstGeom>
            <a:noFill/>
          </p:spPr>
          <p:txBody>
            <a:bodyPr wrap="none" rtlCol="0">
              <a:spAutoFit/>
            </a:bodyPr>
            <a:lstStyle/>
            <a:p>
              <a:pPr algn="ctr"/>
              <a:r>
                <a:rPr lang="en-US" sz="1200" b="1">
                  <a:solidFill>
                    <a:schemeClr val="bg1"/>
                  </a:solidFill>
                  <a:latin typeface="+mj-lt"/>
                  <a:cs typeface="Lato Regular"/>
                </a:rPr>
                <a:t>Success</a:t>
              </a:r>
              <a:endParaRPr lang="id-ID" sz="1200" b="1" dirty="0">
                <a:solidFill>
                  <a:schemeClr val="bg1"/>
                </a:solidFill>
                <a:latin typeface="Lato Regular"/>
                <a:cs typeface="Lato Regular"/>
              </a:endParaRPr>
            </a:p>
          </p:txBody>
        </p:sp>
      </p:grpSp>
      <p:sp>
        <p:nvSpPr>
          <p:cNvPr id="31" name="文本框 37"/>
          <p:cNvSpPr txBox="1"/>
          <p:nvPr/>
        </p:nvSpPr>
        <p:spPr>
          <a:xfrm>
            <a:off x="7918747" y="1260109"/>
            <a:ext cx="3753849"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accent6">
                    <a:lumMod val="75000"/>
                  </a:schemeClr>
                </a:solidFill>
              </a:rPr>
              <a:t>Предложите пойти с ними, если они решат сообщить </a:t>
            </a:r>
          </a:p>
        </p:txBody>
      </p:sp>
      <p:sp>
        <p:nvSpPr>
          <p:cNvPr id="32" name="文本框 38"/>
          <p:cNvSpPr txBox="1"/>
          <p:nvPr/>
        </p:nvSpPr>
        <p:spPr>
          <a:xfrm>
            <a:off x="7130872" y="2025797"/>
            <a:ext cx="4921431" cy="1631216"/>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chemeClr val="accent2">
                    <a:lumMod val="50000"/>
                  </a:schemeClr>
                </a:solidFill>
              </a:rPr>
              <a:t>Если ваш друг по-прежнему не хочет сообщать об инциденте, помогите ему найти взрослого, которому он/она доверяет, который может помочь им справиться с ситуацией</a:t>
            </a:r>
          </a:p>
        </p:txBody>
      </p:sp>
      <p:sp>
        <p:nvSpPr>
          <p:cNvPr id="33" name="文本框 39"/>
          <p:cNvSpPr txBox="1"/>
          <p:nvPr/>
        </p:nvSpPr>
        <p:spPr>
          <a:xfrm>
            <a:off x="7653213" y="3774378"/>
            <a:ext cx="4240735"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t>Сообщение о случае </a:t>
            </a:r>
            <a:r>
              <a:rPr lang="ru-RU" sz="2000" b="1" dirty="0" err="1"/>
              <a:t>кибербуллинга</a:t>
            </a:r>
            <a:r>
              <a:rPr lang="ru-RU" sz="2000" b="1" dirty="0"/>
              <a:t> всегда анонимно в </a:t>
            </a:r>
            <a:r>
              <a:rPr lang="ru-RU" sz="2000" b="1" dirty="0" err="1">
                <a:solidFill>
                  <a:schemeClr val="accent5">
                    <a:lumMod val="50000"/>
                  </a:schemeClr>
                </a:solidFill>
              </a:rPr>
              <a:t>Instagram</a:t>
            </a:r>
            <a:r>
              <a:rPr lang="ru-RU" sz="2000" b="1" dirty="0">
                <a:solidFill>
                  <a:schemeClr val="accent5">
                    <a:lumMod val="50000"/>
                  </a:schemeClr>
                </a:solidFill>
              </a:rPr>
              <a:t> и </a:t>
            </a:r>
            <a:r>
              <a:rPr lang="ru-RU" sz="2000" b="1" dirty="0" err="1">
                <a:solidFill>
                  <a:schemeClr val="accent5">
                    <a:lumMod val="50000"/>
                  </a:schemeClr>
                </a:solidFill>
              </a:rPr>
              <a:t>Facebook</a:t>
            </a:r>
            <a:r>
              <a:rPr lang="ru-RU" sz="2000" b="1" dirty="0">
                <a:solidFill>
                  <a:schemeClr val="accent5">
                    <a:lumMod val="50000"/>
                  </a:schemeClr>
                </a:solidFill>
              </a:rPr>
              <a:t> </a:t>
            </a:r>
            <a:endParaRPr lang="ru-RU" sz="2000" b="1" dirty="0"/>
          </a:p>
        </p:txBody>
      </p:sp>
      <p:sp>
        <p:nvSpPr>
          <p:cNvPr id="34" name="文本框 40"/>
          <p:cNvSpPr txBox="1"/>
          <p:nvPr/>
        </p:nvSpPr>
        <p:spPr>
          <a:xfrm>
            <a:off x="7204688" y="4945574"/>
            <a:ext cx="4773797"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rgbClr val="7030A0"/>
                </a:solidFill>
              </a:rPr>
              <a:t>Помните, что в определенных ситуациях последствия </a:t>
            </a:r>
            <a:r>
              <a:rPr lang="ru-RU" sz="2000" b="1" dirty="0" err="1">
                <a:solidFill>
                  <a:srgbClr val="7030A0"/>
                </a:solidFill>
              </a:rPr>
              <a:t>кибербуллинга</a:t>
            </a:r>
            <a:r>
              <a:rPr lang="ru-RU" sz="2000" b="1" dirty="0">
                <a:solidFill>
                  <a:srgbClr val="7030A0"/>
                </a:solidFill>
              </a:rPr>
              <a:t> могут быть опасными для жизни</a:t>
            </a:r>
            <a:endParaRPr lang="ru-RU" sz="2000" dirty="0">
              <a:solidFill>
                <a:srgbClr val="7030A0"/>
              </a:solidFill>
            </a:endParaRPr>
          </a:p>
        </p:txBody>
      </p:sp>
      <p:sp>
        <p:nvSpPr>
          <p:cNvPr id="35" name="文本框 41"/>
          <p:cNvSpPr txBox="1"/>
          <p:nvPr/>
        </p:nvSpPr>
        <p:spPr>
          <a:xfrm>
            <a:off x="241725" y="1319088"/>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rgbClr val="0070C0"/>
                </a:solidFill>
              </a:rPr>
              <a:t>Обязательно предложите поддержку</a:t>
            </a:r>
            <a:endParaRPr lang="ru-RU" altLang="zh-CN" sz="2000" b="1" dirty="0">
              <a:solidFill>
                <a:srgbClr val="0070C0"/>
              </a:solidFill>
              <a:ea typeface="微软雅黑" pitchFamily="34" charset="-122"/>
            </a:endParaRPr>
          </a:p>
        </p:txBody>
      </p:sp>
      <p:sp>
        <p:nvSpPr>
          <p:cNvPr id="36" name="文本框 42"/>
          <p:cNvSpPr txBox="1"/>
          <p:nvPr/>
        </p:nvSpPr>
        <p:spPr>
          <a:xfrm>
            <a:off x="48538" y="2193663"/>
            <a:ext cx="3472449"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chemeClr val="accent2">
                    <a:lumMod val="75000"/>
                  </a:schemeClr>
                </a:solidFill>
              </a:rPr>
              <a:t>Слушайте друга (что чувствует, что хочет сказать)</a:t>
            </a:r>
          </a:p>
        </p:txBody>
      </p:sp>
      <p:sp>
        <p:nvSpPr>
          <p:cNvPr id="37" name="文本框 43"/>
          <p:cNvSpPr txBox="1"/>
          <p:nvPr/>
        </p:nvSpPr>
        <p:spPr>
          <a:xfrm>
            <a:off x="196625" y="3321475"/>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accent6">
                    <a:lumMod val="50000"/>
                  </a:schemeClr>
                </a:solidFill>
              </a:rPr>
              <a:t>Будьте добры к другу/подруге</a:t>
            </a:r>
          </a:p>
        </p:txBody>
      </p:sp>
      <p:sp>
        <p:nvSpPr>
          <p:cNvPr id="38" name="文本框 44"/>
          <p:cNvSpPr txBox="1"/>
          <p:nvPr/>
        </p:nvSpPr>
        <p:spPr>
          <a:xfrm>
            <a:off x="176133" y="4283827"/>
            <a:ext cx="3268171" cy="1015663"/>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tx2">
                    <a:lumMod val="75000"/>
                  </a:schemeClr>
                </a:solidFill>
              </a:rPr>
              <a:t>Помогите ему/ей  продумать, что они могут сказать и кому</a:t>
            </a:r>
          </a:p>
        </p:txBody>
      </p:sp>
      <p:sp>
        <p:nvSpPr>
          <p:cNvPr id="39" name="Скругленный прямоугольник 38"/>
          <p:cNvSpPr/>
          <p:nvPr/>
        </p:nvSpPr>
        <p:spPr>
          <a:xfrm>
            <a:off x="1082180" y="374075"/>
            <a:ext cx="9562012" cy="6201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600" b="1" dirty="0">
                <a:solidFill>
                  <a:schemeClr val="accent5">
                    <a:lumMod val="50000"/>
                  </a:schemeClr>
                </a:solidFill>
              </a:rPr>
              <a:t>Как помощь другу, в случае </a:t>
            </a:r>
            <a:r>
              <a:rPr lang="ru-RU" sz="3600" b="1" dirty="0" err="1">
                <a:solidFill>
                  <a:schemeClr val="accent5">
                    <a:lumMod val="50000"/>
                  </a:schemeClr>
                </a:solidFill>
              </a:rPr>
              <a:t>кибербуллинга</a:t>
            </a:r>
            <a:endParaRPr lang="ru-RU" sz="3600" b="1" dirty="0">
              <a:solidFill>
                <a:schemeClr val="accent5">
                  <a:lumMod val="50000"/>
                </a:schemeClr>
              </a:solidFill>
            </a:endParaRPr>
          </a:p>
        </p:txBody>
      </p:sp>
    </p:spTree>
  </p:cSld>
  <p:clrMapOvr>
    <a:masterClrMapping/>
  </p:clrMapOvr>
  <p:transition advTm="2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1729273" y="251927"/>
            <a:ext cx="8733453" cy="5626359"/>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Как я могу предотвратить использование моей личной информации от манипулирования или унижения меня в социальных сетях?</a:t>
            </a:r>
          </a:p>
        </p:txBody>
      </p:sp>
    </p:spTree>
  </p:cSld>
  <p:clrMapOvr>
    <a:masterClrMapping/>
  </p:clrMapOvr>
  <p:transition advTm="2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327532" y="847839"/>
            <a:ext cx="2362720" cy="2122306"/>
          </a:xfrm>
          <a:prstGeom prst="ellipse">
            <a:avLst/>
          </a:prstGeom>
          <a:solidFill>
            <a:srgbClr val="CC0000"/>
          </a:solidFill>
          <a:ln>
            <a:noFill/>
          </a:ln>
          <a:effectLst>
            <a:outerShdw blurRad="381000" dist="101600" dir="2700000" algn="ctr" rotWithShape="0">
              <a:srgbClr val="000000">
                <a:alpha val="30000"/>
              </a:srgbClr>
            </a:outerShdw>
          </a:effectLst>
        </p:spPr>
        <p:txBody>
          <a:bodyPr anchor="ctr"/>
          <a:lstStyle/>
          <a:p>
            <a:pPr algn="ctr" defTabSz="685732"/>
            <a:endParaRPr lang="zh-CN" altLang="en-US" sz="3200" dirty="0">
              <a:solidFill>
                <a:schemeClr val="bg1"/>
              </a:solidFill>
              <a:latin typeface="微软雅黑"/>
              <a:ea typeface="微软雅黑"/>
              <a:cs typeface="+mn-ea"/>
              <a:sym typeface="微软雅黑"/>
            </a:endParaRPr>
          </a:p>
        </p:txBody>
      </p:sp>
      <p:sp>
        <p:nvSpPr>
          <p:cNvPr id="3" name="Freeform 7"/>
          <p:cNvSpPr/>
          <p:nvPr/>
        </p:nvSpPr>
        <p:spPr>
          <a:xfrm>
            <a:off x="0" y="1861540"/>
            <a:ext cx="8195397" cy="1663133"/>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2D448F"/>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微软雅黑"/>
              <a:ea typeface="微软雅黑"/>
              <a:cs typeface="+mn-ea"/>
              <a:sym typeface="微软雅黑"/>
            </a:endParaRPr>
          </a:p>
        </p:txBody>
      </p:sp>
      <p:grpSp>
        <p:nvGrpSpPr>
          <p:cNvPr id="4" name="组合 4"/>
          <p:cNvGrpSpPr/>
          <p:nvPr/>
        </p:nvGrpSpPr>
        <p:grpSpPr>
          <a:xfrm>
            <a:off x="8216583" y="2430695"/>
            <a:ext cx="1153302" cy="862419"/>
            <a:chOff x="6054436" y="2405136"/>
            <a:chExt cx="849821" cy="635481"/>
          </a:xfrm>
          <a:effectLst>
            <a:outerShdw blurRad="381000" dist="101600" dir="2700000" algn="ctr" rotWithShape="0">
              <a:srgbClr val="000000">
                <a:alpha val="30000"/>
              </a:srgb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tx1">
                <a:lumMod val="65000"/>
                <a:lumOff val="35000"/>
              </a:schemeClr>
            </a:solidFill>
            <a:ln>
              <a:noFill/>
            </a:ln>
          </p:spPr>
          <p:txBody>
            <a:bodyPr/>
            <a:lstStyle/>
            <a:p>
              <a:endParaRPr lang="en-US" dirty="0">
                <a:latin typeface="微软雅黑"/>
                <a:ea typeface="微软雅黑"/>
                <a:cs typeface="+mn-ea"/>
                <a:sym typeface="微软雅黑"/>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微软雅黑"/>
                <a:ea typeface="微软雅黑"/>
                <a:cs typeface="+mn-ea"/>
                <a:sym typeface="微软雅黑"/>
              </a:endParaRPr>
            </a:p>
          </p:txBody>
        </p:sp>
      </p:grpSp>
      <p:grpSp>
        <p:nvGrpSpPr>
          <p:cNvPr id="15" name="Group 30"/>
          <p:cNvGrpSpPr/>
          <p:nvPr/>
        </p:nvGrpSpPr>
        <p:grpSpPr>
          <a:xfrm>
            <a:off x="6427349" y="4035808"/>
            <a:ext cx="578306" cy="507183"/>
            <a:chOff x="3175" y="-1587"/>
            <a:chExt cx="490538" cy="430212"/>
          </a:xfrm>
          <a:solidFill>
            <a:srgbClr val="CC0000"/>
          </a:solidFill>
          <a:effectLst>
            <a:outerShdw blurRad="381000" dist="101600" dir="2700000" algn="ctr" rotWithShape="0">
              <a:srgbClr val="000000">
                <a:alpha val="30000"/>
              </a:srgbClr>
            </a:outerShdw>
          </a:effectLst>
        </p:grpSpPr>
        <p:sp>
          <p:nvSpPr>
            <p:cNvPr id="1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1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18" name="Freeform 50"/>
          <p:cNvSpPr>
            <a:spLocks noEditPoints="1"/>
          </p:cNvSpPr>
          <p:nvPr/>
        </p:nvSpPr>
        <p:spPr bwMode="auto">
          <a:xfrm>
            <a:off x="1465030" y="2832093"/>
            <a:ext cx="477109" cy="60093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C0000"/>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sp>
        <p:nvSpPr>
          <p:cNvPr id="19" name="Freeform 48"/>
          <p:cNvSpPr>
            <a:spLocks noEditPoints="1"/>
          </p:cNvSpPr>
          <p:nvPr/>
        </p:nvSpPr>
        <p:spPr bwMode="auto">
          <a:xfrm>
            <a:off x="3980873" y="3144338"/>
            <a:ext cx="441213" cy="645586"/>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65000"/>
              <a:lumOff val="35000"/>
            </a:schemeClr>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grpSp>
        <p:nvGrpSpPr>
          <p:cNvPr id="20" name="Group 18"/>
          <p:cNvGrpSpPr/>
          <p:nvPr/>
        </p:nvGrpSpPr>
        <p:grpSpPr>
          <a:xfrm>
            <a:off x="10289223" y="3143058"/>
            <a:ext cx="569032" cy="569032"/>
            <a:chOff x="6350" y="4763"/>
            <a:chExt cx="492125" cy="492125"/>
          </a:xfrm>
          <a:solidFill>
            <a:schemeClr val="tx1">
              <a:lumMod val="65000"/>
              <a:lumOff val="35000"/>
            </a:schemeClr>
          </a:solidFill>
          <a:effectLst>
            <a:outerShdw blurRad="381000" dist="101600" dir="2700000" algn="ctr" rotWithShape="0">
              <a:srgbClr val="000000">
                <a:alpha val="30000"/>
              </a:srgbClr>
            </a:outerShdw>
          </a:effectLst>
        </p:grpSpPr>
        <p:sp>
          <p:nvSpPr>
            <p:cNvPr id="21"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2"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3"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24" name="MH_Other_2"/>
          <p:cNvSpPr/>
          <p:nvPr>
            <p:custDataLst>
              <p:tags r:id="rId1"/>
            </p:custDataLst>
          </p:nvPr>
        </p:nvSpPr>
        <p:spPr>
          <a:xfrm>
            <a:off x="6105795" y="2641807"/>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03</a:t>
            </a:r>
            <a:endParaRPr lang="zh-CN" altLang="en-US" sz="2800" dirty="0">
              <a:solidFill>
                <a:schemeClr val="bg1"/>
              </a:solidFill>
              <a:latin typeface="微软雅黑"/>
              <a:ea typeface="微软雅黑"/>
              <a:cs typeface="+mn-ea"/>
              <a:sym typeface="微软雅黑"/>
            </a:endParaRPr>
          </a:p>
        </p:txBody>
      </p:sp>
      <p:sp>
        <p:nvSpPr>
          <p:cNvPr id="25" name="MH_Other_2"/>
          <p:cNvSpPr/>
          <p:nvPr>
            <p:custDataLst>
              <p:tags r:id="rId2"/>
            </p:custDataLst>
          </p:nvPr>
        </p:nvSpPr>
        <p:spPr>
          <a:xfrm>
            <a:off x="1092877" y="1425493"/>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01</a:t>
            </a:r>
            <a:endParaRPr lang="zh-CN" altLang="en-US" sz="2800" dirty="0">
              <a:solidFill>
                <a:schemeClr val="bg1"/>
              </a:solidFill>
              <a:latin typeface="微软雅黑"/>
              <a:ea typeface="微软雅黑"/>
              <a:cs typeface="+mn-ea"/>
              <a:sym typeface="微软雅黑"/>
            </a:endParaRPr>
          </a:p>
        </p:txBody>
      </p:sp>
      <p:grpSp>
        <p:nvGrpSpPr>
          <p:cNvPr id="26" name="组合 15"/>
          <p:cNvGrpSpPr/>
          <p:nvPr/>
        </p:nvGrpSpPr>
        <p:grpSpPr>
          <a:xfrm>
            <a:off x="3468638" y="1357630"/>
            <a:ext cx="1465681" cy="1465681"/>
            <a:chOff x="304800" y="673100"/>
            <a:chExt cx="4000500" cy="4000500"/>
          </a:xfrm>
          <a:gradFill>
            <a:gsLst>
              <a:gs pos="0">
                <a:srgbClr val="23356F"/>
              </a:gs>
              <a:gs pos="100000">
                <a:srgbClr val="2D55A5"/>
              </a:gs>
            </a:gsLst>
            <a:lin ang="2700000" scaled="1"/>
          </a:gradFill>
          <a:effectLst>
            <a:outerShdw blurRad="381000" dist="101600" dir="2700000" algn="ctr" rotWithShape="0">
              <a:srgbClr val="000000">
                <a:alpha val="30000"/>
              </a:srgbClr>
            </a:outerShdw>
          </a:effectLst>
        </p:grpSpPr>
        <p:sp>
          <p:nvSpPr>
            <p:cNvPr id="27" name="同心圆 16"/>
            <p:cNvSpPr/>
            <p:nvPr/>
          </p:nvSpPr>
          <p:spPr>
            <a:xfrm>
              <a:off x="304800" y="673100"/>
              <a:ext cx="4000500" cy="4000500"/>
            </a:xfrm>
            <a:prstGeom prst="donut">
              <a:avLst>
                <a:gd name="adj" fmla="val 4879"/>
              </a:avLst>
            </a:prstGeom>
            <a:solidFill>
              <a:schemeClr val="tx1">
                <a:lumMod val="65000"/>
                <a:lumOff val="35000"/>
              </a:schemeClr>
            </a:solidFill>
            <a:ln>
              <a:noFill/>
            </a:ln>
            <a:effectLst/>
          </p:spPr>
          <p:txBody>
            <a:bodyPr anchor="ctr"/>
            <a:lstStyle/>
            <a:p>
              <a:pPr algn="ctr" defTabSz="685732"/>
              <a:endParaRPr lang="zh-CN" altLang="en-US" sz="1100">
                <a:solidFill>
                  <a:schemeClr val="bg1"/>
                </a:solidFill>
                <a:latin typeface="微软雅黑"/>
                <a:ea typeface="微软雅黑"/>
                <a:cs typeface="+mn-ea"/>
                <a:sym typeface="微软雅黑"/>
              </a:endParaRPr>
            </a:p>
          </p:txBody>
        </p:sp>
        <p:sp>
          <p:nvSpPr>
            <p:cNvPr id="28" name="椭圆 17"/>
            <p:cNvSpPr/>
            <p:nvPr/>
          </p:nvSpPr>
          <p:spPr>
            <a:xfrm>
              <a:off x="392115" y="760414"/>
              <a:ext cx="3825871" cy="3825871"/>
            </a:xfrm>
            <a:prstGeom prst="ellipse">
              <a:avLst/>
            </a:prstGeom>
            <a:solidFill>
              <a:schemeClr val="tx1">
                <a:lumMod val="65000"/>
                <a:lumOff val="35000"/>
              </a:schemeClr>
            </a:solidFill>
            <a:ln>
              <a:noFill/>
            </a:ln>
            <a:effectLst/>
          </p:spPr>
          <p:txBody>
            <a:bodyPr anchor="ctr"/>
            <a:lstStyle/>
            <a:p>
              <a:pPr algn="ctr" defTabSz="685732"/>
              <a:r>
                <a:rPr lang="en-US" altLang="zh-CN" sz="3200" dirty="0">
                  <a:solidFill>
                    <a:schemeClr val="bg1"/>
                  </a:solidFill>
                  <a:latin typeface="微软雅黑"/>
                  <a:ea typeface="微软雅黑"/>
                  <a:cs typeface="+mn-ea"/>
                  <a:sym typeface="微软雅黑"/>
                </a:rPr>
                <a:t>02</a:t>
              </a:r>
              <a:endParaRPr lang="zh-CN" altLang="en-US" sz="3200" dirty="0">
                <a:solidFill>
                  <a:schemeClr val="bg1"/>
                </a:solidFill>
                <a:latin typeface="微软雅黑"/>
                <a:ea typeface="微软雅黑"/>
                <a:cs typeface="+mn-ea"/>
                <a:sym typeface="微软雅黑"/>
              </a:endParaRPr>
            </a:p>
          </p:txBody>
        </p:sp>
      </p:grpSp>
      <p:sp>
        <p:nvSpPr>
          <p:cNvPr id="29" name="矩形 10"/>
          <p:cNvSpPr>
            <a:spLocks noChangeAspect="1"/>
          </p:cNvSpPr>
          <p:nvPr/>
        </p:nvSpPr>
        <p:spPr>
          <a:xfrm>
            <a:off x="9232974" y="576421"/>
            <a:ext cx="2738201" cy="2566637"/>
          </a:xfrm>
          <a:prstGeom prst="ellipse">
            <a:avLst/>
          </a:prstGeom>
          <a:solidFill>
            <a:schemeClr val="tx1">
              <a:lumMod val="65000"/>
              <a:lumOff val="35000"/>
            </a:schemeClr>
          </a:solidFill>
          <a:ln>
            <a:noFill/>
          </a:ln>
          <a:effectLst>
            <a:outerShdw blurRad="381000" dist="101600" dir="2700000" algn="ctr" rotWithShape="0">
              <a:srgbClr val="000000">
                <a:alpha val="30000"/>
              </a:srgbClr>
            </a:outerShdw>
          </a:effectLst>
        </p:spPr>
        <p:txBody>
          <a:bodyPr anchor="ctr"/>
          <a:lstStyle/>
          <a:p>
            <a:pPr>
              <a:buFont typeface="Wingdings" pitchFamily="2" charset="2"/>
              <a:buChar char="q"/>
            </a:pPr>
            <a:endParaRPr lang="ru-RU" sz="1200" b="1" dirty="0">
              <a:solidFill>
                <a:srgbClr val="002060"/>
              </a:solidFill>
            </a:endParaRPr>
          </a:p>
        </p:txBody>
      </p:sp>
      <p:sp>
        <p:nvSpPr>
          <p:cNvPr id="30" name="矩形 39"/>
          <p:cNvSpPr/>
          <p:nvPr/>
        </p:nvSpPr>
        <p:spPr>
          <a:xfrm>
            <a:off x="9320541" y="1102817"/>
            <a:ext cx="2506395" cy="1819739"/>
          </a:xfrm>
          <a:prstGeom prst="rect">
            <a:avLst/>
          </a:prstGeom>
        </p:spPr>
        <p:txBody>
          <a:bodyPr wrap="square" lIns="68589" tIns="34295" rIns="68589" bIns="34295">
            <a:spAutoFit/>
          </a:bodyPr>
          <a:lstStyle/>
          <a:p>
            <a:pPr algn="ctr">
              <a:lnSpc>
                <a:spcPts val="1700"/>
              </a:lnSpc>
            </a:pPr>
            <a:r>
              <a:rPr lang="ru-RU" b="1" dirty="0">
                <a:solidFill>
                  <a:schemeClr val="bg1"/>
                </a:solidFill>
              </a:rPr>
              <a:t>«Удалите из друзей», полностью заблокируйте нежелательных людей, чтобы они не могли видеть ваш профиль или связываться с вами.</a:t>
            </a:r>
          </a:p>
        </p:txBody>
      </p:sp>
      <p:sp>
        <p:nvSpPr>
          <p:cNvPr id="31" name="TextBox 11"/>
          <p:cNvSpPr txBox="1">
            <a:spLocks noChangeArrowheads="1"/>
          </p:cNvSpPr>
          <p:nvPr/>
        </p:nvSpPr>
        <p:spPr bwMode="auto">
          <a:xfrm flipH="1">
            <a:off x="379705" y="4136374"/>
            <a:ext cx="2466966"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Tx/>
              <a:buChar char="-"/>
            </a:pPr>
            <a:r>
              <a:rPr lang="ru-RU" sz="1600" b="1" dirty="0">
                <a:solidFill>
                  <a:srgbClr val="002060"/>
                </a:solidFill>
              </a:rPr>
              <a:t> ваш адрес</a:t>
            </a:r>
          </a:p>
          <a:p>
            <a:pPr>
              <a:buFontTx/>
              <a:buChar char="-"/>
            </a:pPr>
            <a:r>
              <a:rPr lang="ru-RU" sz="1600" b="1" dirty="0">
                <a:solidFill>
                  <a:srgbClr val="002060"/>
                </a:solidFill>
              </a:rPr>
              <a:t> номер телефона</a:t>
            </a:r>
          </a:p>
          <a:p>
            <a:pPr>
              <a:buFontTx/>
              <a:buChar char="-"/>
            </a:pPr>
            <a:r>
              <a:rPr lang="ru-RU" sz="1600" b="1" dirty="0">
                <a:solidFill>
                  <a:srgbClr val="002060"/>
                </a:solidFill>
              </a:rPr>
              <a:t> название вашей школы</a:t>
            </a:r>
          </a:p>
          <a:p>
            <a:pPr>
              <a:buFontTx/>
              <a:buChar char="-"/>
            </a:pPr>
            <a:r>
              <a:rPr lang="ru-RU" sz="1600" b="1" dirty="0">
                <a:solidFill>
                  <a:srgbClr val="002060"/>
                </a:solidFill>
              </a:rPr>
              <a:t> пароль</a:t>
            </a:r>
          </a:p>
          <a:p>
            <a:pPr>
              <a:buFontTx/>
              <a:buChar char="-"/>
            </a:pPr>
            <a:r>
              <a:rPr lang="ru-RU" sz="1600" b="1" dirty="0">
                <a:solidFill>
                  <a:srgbClr val="002060"/>
                </a:solidFill>
              </a:rPr>
              <a:t> …..</a:t>
            </a:r>
          </a:p>
        </p:txBody>
      </p:sp>
      <p:sp>
        <p:nvSpPr>
          <p:cNvPr id="32" name="TextBox 11"/>
          <p:cNvSpPr txBox="1">
            <a:spLocks noChangeArrowheads="1"/>
          </p:cNvSpPr>
          <p:nvPr/>
        </p:nvSpPr>
        <p:spPr bwMode="auto">
          <a:xfrm flipH="1">
            <a:off x="289428" y="3570820"/>
            <a:ext cx="2210431" cy="615553"/>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2000" b="1" dirty="0">
                <a:solidFill>
                  <a:schemeClr val="accent2">
                    <a:lumMod val="75000"/>
                  </a:schemeClr>
                </a:solidFill>
              </a:rPr>
              <a:t>!</a:t>
            </a:r>
            <a:r>
              <a:rPr lang="ru-RU" sz="1400" b="1" dirty="0">
                <a:solidFill>
                  <a:srgbClr val="002060"/>
                </a:solidFill>
              </a:rPr>
              <a:t> НЕ СООБЩАЙТЕ ЛИЧНЫЕ ДАННЫЕ </a:t>
            </a:r>
          </a:p>
        </p:txBody>
      </p:sp>
      <p:sp>
        <p:nvSpPr>
          <p:cNvPr id="33" name="TextBox 11"/>
          <p:cNvSpPr txBox="1">
            <a:spLocks noChangeArrowheads="1"/>
          </p:cNvSpPr>
          <p:nvPr/>
        </p:nvSpPr>
        <p:spPr bwMode="auto">
          <a:xfrm flipH="1">
            <a:off x="2915919" y="3937707"/>
            <a:ext cx="2443218" cy="1323439"/>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Узнайте о настройках конфиденциальности ваших любимых приложений для социальных сетей</a:t>
            </a:r>
            <a:endParaRPr lang="ru-RU" altLang="zh-CN" sz="1600" dirty="0">
              <a:solidFill>
                <a:schemeClr val="tx1">
                  <a:lumMod val="75000"/>
                  <a:lumOff val="25000"/>
                </a:schemeClr>
              </a:solidFill>
              <a:cs typeface="Open Sans" panose="020B0606030504020204" pitchFamily="34" charset="0"/>
            </a:endParaRPr>
          </a:p>
        </p:txBody>
      </p:sp>
      <p:sp>
        <p:nvSpPr>
          <p:cNvPr id="35" name="TextBox 11"/>
          <p:cNvSpPr txBox="1">
            <a:spLocks noChangeArrowheads="1"/>
          </p:cNvSpPr>
          <p:nvPr/>
        </p:nvSpPr>
        <p:spPr bwMode="auto">
          <a:xfrm flipH="1">
            <a:off x="5510466" y="4662077"/>
            <a:ext cx="3111231" cy="181588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Решите для себя, кто может видеть ваш профиль, отправлять вам прямые сообщения изменив настройки конфиденциальности вашей учетной записи.</a:t>
            </a:r>
          </a:p>
        </p:txBody>
      </p:sp>
      <p:sp>
        <p:nvSpPr>
          <p:cNvPr id="37" name="TextBox 11"/>
          <p:cNvSpPr txBox="1">
            <a:spLocks noChangeArrowheads="1"/>
          </p:cNvSpPr>
          <p:nvPr/>
        </p:nvSpPr>
        <p:spPr bwMode="auto">
          <a:xfrm flipH="1">
            <a:off x="9104015" y="4201914"/>
            <a:ext cx="2867159" cy="206210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Подумайте дважды, прежде чем публиковать или делиться чем-либо в Интернете, это может остаться в сети навсегда и может быть использовано, чтобы навредить вам позже </a:t>
            </a:r>
            <a:endParaRPr lang="ru-RU" altLang="zh-CN" sz="1600" dirty="0">
              <a:solidFill>
                <a:schemeClr val="tx1">
                  <a:lumMod val="75000"/>
                  <a:lumOff val="25000"/>
                </a:schemeClr>
              </a:solidFill>
              <a:cs typeface="Open Sans" panose="020B0606030504020204" pitchFamily="34" charset="0"/>
            </a:endParaRPr>
          </a:p>
        </p:txBody>
      </p:sp>
      <p:sp>
        <p:nvSpPr>
          <p:cNvPr id="38" name="TextBox 11"/>
          <p:cNvSpPr txBox="1">
            <a:spLocks noChangeArrowheads="1"/>
          </p:cNvSpPr>
          <p:nvPr/>
        </p:nvSpPr>
        <p:spPr bwMode="auto">
          <a:xfrm flipH="1">
            <a:off x="9398771" y="3861711"/>
            <a:ext cx="2210431" cy="338554"/>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chemeClr val="accent1"/>
              </a:buClr>
              <a:defRPr/>
            </a:pPr>
            <a:r>
              <a:rPr lang="kk-KZ" altLang="zh-CN" sz="1600" b="1" kern="0" dirty="0">
                <a:solidFill>
                  <a:srgbClr val="CC0000"/>
                </a:solidFill>
                <a:latin typeface="微软雅黑"/>
                <a:ea typeface="微软雅黑"/>
                <a:cs typeface="+mn-ea"/>
                <a:sym typeface="微软雅黑"/>
              </a:rPr>
              <a:t>Помните!!!</a:t>
            </a:r>
            <a:endParaRPr lang="en-US" altLang="zh-CN" sz="1600" b="1" kern="0" dirty="0">
              <a:solidFill>
                <a:srgbClr val="CC0000"/>
              </a:solidFill>
              <a:latin typeface="微软雅黑"/>
              <a:ea typeface="微软雅黑"/>
              <a:cs typeface="+mn-ea"/>
              <a:sym typeface="微软雅黑"/>
            </a:endParaRPr>
          </a:p>
        </p:txBody>
      </p:sp>
      <p:sp>
        <p:nvSpPr>
          <p:cNvPr id="39" name="Скругленный прямоугольник 38"/>
          <p:cNvSpPr/>
          <p:nvPr/>
        </p:nvSpPr>
        <p:spPr>
          <a:xfrm>
            <a:off x="1264778" y="252216"/>
            <a:ext cx="7244949" cy="461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4400" b="1" dirty="0">
                <a:solidFill>
                  <a:schemeClr val="accent5">
                    <a:lumMod val="50000"/>
                  </a:schemeClr>
                </a:solidFill>
              </a:rPr>
              <a:t>Рекомендации</a:t>
            </a:r>
          </a:p>
        </p:txBody>
      </p:sp>
    </p:spTree>
  </p:cSld>
  <p:clrMapOvr>
    <a:masterClrMapping/>
  </p:clrMapOvr>
  <p:transition advTm="2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ьная выноска 1"/>
          <p:cNvSpPr/>
          <p:nvPr/>
        </p:nvSpPr>
        <p:spPr>
          <a:xfrm>
            <a:off x="2068285" y="914399"/>
            <a:ext cx="8186057" cy="461554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Если Я в роли агрессора в интернете или </a:t>
            </a:r>
            <a:r>
              <a:rPr lang="ru-RU" sz="4000" b="1" i="1" dirty="0" err="1">
                <a:solidFill>
                  <a:schemeClr val="accent5">
                    <a:lumMod val="50000"/>
                  </a:schemeClr>
                </a:solidFill>
              </a:rPr>
              <a:t>Кибербуллер</a:t>
            </a:r>
            <a:endParaRPr lang="ru-RU" sz="4000" b="1" i="1" dirty="0">
              <a:solidFill>
                <a:schemeClr val="accent5">
                  <a:lumMod val="50000"/>
                </a:schemeClr>
              </a:solidFill>
            </a:endParaRPr>
          </a:p>
        </p:txBody>
      </p:sp>
    </p:spTree>
  </p:cSld>
  <p:clrMapOvr>
    <a:masterClrMapping/>
  </p:clrMapOvr>
  <p:transition advTm="2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246"/>
            <a:ext cx="12336693" cy="769776"/>
          </a:xfrm>
        </p:spPr>
        <p:txBody>
          <a:bodyPr>
            <a:noAutofit/>
          </a:bodyPr>
          <a:lstStyle/>
          <a:p>
            <a:pPr algn="ctr"/>
            <a:r>
              <a:rPr lang="ru-RU" sz="3200" b="1" dirty="0">
                <a:solidFill>
                  <a:srgbClr val="002060"/>
                </a:solidFill>
                <a:latin typeface="Arial" panose="020B0604020202020204" pitchFamily="34" charset="0"/>
                <a:cs typeface="Arial" panose="020B0604020202020204" pitchFamily="34" charset="0"/>
              </a:rPr>
              <a:t>Запомните!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56107" y="2798816"/>
            <a:ext cx="3744416" cy="220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35360" y="718894"/>
            <a:ext cx="4682795" cy="639763"/>
          </a:xfrm>
        </p:spPr>
        <p:txBody>
          <a:bodyPr>
            <a:noAutofit/>
          </a:bodyPr>
          <a:lstStyle/>
          <a:p>
            <a:pPr algn="ctr"/>
            <a:r>
              <a:rPr lang="ru-RU" dirty="0">
                <a:solidFill>
                  <a:srgbClr val="FF0000"/>
                </a:solidFill>
                <a:latin typeface="Arial" panose="020B0604020202020204" pitchFamily="34" charset="0"/>
                <a:cs typeface="Arial" panose="020B0604020202020204" pitchFamily="34" charset="0"/>
              </a:rPr>
              <a:t>ДЕЙСТВИЯ</a:t>
            </a:r>
          </a:p>
        </p:txBody>
      </p:sp>
      <p:sp>
        <p:nvSpPr>
          <p:cNvPr id="5" name="Объект 4"/>
          <p:cNvSpPr>
            <a:spLocks noGrp="1"/>
          </p:cNvSpPr>
          <p:nvPr>
            <p:ph sz="half" idx="2"/>
          </p:nvPr>
        </p:nvSpPr>
        <p:spPr>
          <a:xfrm>
            <a:off x="335360" y="1646689"/>
            <a:ext cx="5578939" cy="3097101"/>
          </a:xfrm>
        </p:spPr>
        <p:txBody>
          <a:bodyPr>
            <a:noAutofit/>
          </a:bodyPr>
          <a:lstStyle/>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постинг негативных комментариев под фото</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оскорбительные сообщения</a:t>
            </a:r>
          </a:p>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создание изображений и видео, высмеивающих человека; </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взлом учетной записи и постинг сообщений от лица взломанного пользователя.</a:t>
            </a:r>
          </a:p>
        </p:txBody>
      </p:sp>
      <p:sp>
        <p:nvSpPr>
          <p:cNvPr id="6" name="Текст 5"/>
          <p:cNvSpPr>
            <a:spLocks noGrp="1"/>
          </p:cNvSpPr>
          <p:nvPr>
            <p:ph type="body" sz="quarter" idx="3"/>
          </p:nvPr>
        </p:nvSpPr>
        <p:spPr>
          <a:xfrm>
            <a:off x="5987554" y="718894"/>
            <a:ext cx="5965097" cy="639763"/>
          </a:xfrm>
        </p:spPr>
        <p:txBody>
          <a:bodyP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ПОСЛЕДСТВИЯ</a:t>
            </a:r>
          </a:p>
        </p:txBody>
      </p:sp>
      <p:sp>
        <p:nvSpPr>
          <p:cNvPr id="7" name="Объект 6"/>
          <p:cNvSpPr>
            <a:spLocks noGrp="1"/>
          </p:cNvSpPr>
          <p:nvPr>
            <p:ph sz="quarter" idx="4"/>
          </p:nvPr>
        </p:nvSpPr>
        <p:spPr>
          <a:xfrm>
            <a:off x="6384032" y="1567255"/>
            <a:ext cx="5472608" cy="4239320"/>
          </a:xfrm>
        </p:spPr>
        <p:txBody>
          <a:bodyPr>
            <a:noAutofit/>
          </a:bodyPr>
          <a:lstStyle/>
          <a:p>
            <a:pPr marL="0" indent="0">
              <a:buNone/>
            </a:pPr>
            <a:r>
              <a:rPr lang="ru-RU" sz="2200" b="1" dirty="0">
                <a:latin typeface="Arial" panose="020B0604020202020204" pitchFamily="34" charset="0"/>
                <a:cs typeface="Arial" panose="020B0604020202020204" pitchFamily="34" charset="0"/>
              </a:rPr>
              <a:t>уголовная ответственность </a:t>
            </a:r>
          </a:p>
          <a:p>
            <a:pPr marL="0" indent="0">
              <a:buNone/>
            </a:pPr>
            <a:r>
              <a:rPr lang="ru-RU" sz="2200" b="1" dirty="0">
                <a:solidFill>
                  <a:srgbClr val="002060"/>
                </a:solidFill>
                <a:latin typeface="Arial" panose="020B0604020202020204" pitchFamily="34" charset="0"/>
                <a:cs typeface="Arial" panose="020B0604020202020204" pitchFamily="34" charset="0"/>
              </a:rPr>
              <a:t>за клевету </a:t>
            </a:r>
            <a:r>
              <a:rPr lang="ru-RU" sz="2200" dirty="0" smtClean="0">
                <a:latin typeface="Arial" panose="020B0604020202020204" pitchFamily="34" charset="0"/>
                <a:cs typeface="Arial" panose="020B0604020202020204" pitchFamily="34" charset="0"/>
              </a:rPr>
              <a:t>, </a:t>
            </a:r>
            <a:r>
              <a:rPr lang="ru-RU" sz="2200" b="1" dirty="0">
                <a:solidFill>
                  <a:srgbClr val="0070C0"/>
                </a:solidFill>
                <a:latin typeface="Arial" panose="020B0604020202020204" pitchFamily="34" charset="0"/>
                <a:cs typeface="Arial" panose="020B0604020202020204" pitchFamily="34" charset="0"/>
              </a:rPr>
              <a:t>оскорбления</a:t>
            </a:r>
            <a:r>
              <a:rPr lang="ru-RU" sz="2200" dirty="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a:t>
            </a:r>
            <a:endParaRPr lang="ru-RU" sz="2200" dirty="0">
              <a:latin typeface="Arial" panose="020B0604020202020204" pitchFamily="34" charset="0"/>
              <a:cs typeface="Arial" panose="020B0604020202020204" pitchFamily="34" charset="0"/>
            </a:endParaRPr>
          </a:p>
        </p:txBody>
      </p:sp>
      <p:sp>
        <p:nvSpPr>
          <p:cNvPr id="3" name="Прямоугольник 2"/>
          <p:cNvSpPr/>
          <p:nvPr/>
        </p:nvSpPr>
        <p:spPr>
          <a:xfrm>
            <a:off x="288032" y="5252577"/>
            <a:ext cx="11169960" cy="1107996"/>
          </a:xfrm>
          <a:prstGeom prst="rect">
            <a:avLst/>
          </a:prstGeom>
        </p:spPr>
        <p:txBody>
          <a:bodyPr wrap="square">
            <a:spAutoFit/>
          </a:bodyPr>
          <a:lstStyle/>
          <a:p>
            <a:r>
              <a:rPr lang="ru-RU" sz="2200" dirty="0"/>
              <a:t>Ответственность за действия несовершеннолетних детей несут:</a:t>
            </a:r>
            <a:br>
              <a:rPr lang="ru-RU" sz="2200" dirty="0"/>
            </a:br>
            <a:r>
              <a:rPr lang="ru-RU" sz="2200" dirty="0"/>
              <a:t>- их родители, законные представители </a:t>
            </a:r>
          </a:p>
          <a:p>
            <a:r>
              <a:rPr lang="ru-RU" sz="2200" dirty="0"/>
              <a:t>- государственные учреждения, в которых дети находятся </a:t>
            </a:r>
          </a:p>
        </p:txBody>
      </p:sp>
    </p:spTree>
    <p:extLst>
      <p:ext uri="{BB962C8B-B14F-4D97-AF65-F5344CB8AC3E}">
        <p14:creationId xmlns:p14="http://schemas.microsoft.com/office/powerpoint/2010/main" val="326097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6426" y="456501"/>
            <a:ext cx="6101257" cy="1470025"/>
          </a:xfrm>
        </p:spPr>
        <p:txBody>
          <a:bodyPr anchor="ctr">
            <a:normAutofit/>
          </a:bodyPr>
          <a:lstStyle/>
          <a:p>
            <a:r>
              <a:rPr lang="ru-RU" sz="4400" b="1" dirty="0">
                <a:solidFill>
                  <a:srgbClr val="002060"/>
                </a:solidFill>
                <a:latin typeface="+mn-lt"/>
              </a:rPr>
              <a:t>Обратная связь</a:t>
            </a:r>
          </a:p>
        </p:txBody>
      </p:sp>
      <p:sp>
        <p:nvSpPr>
          <p:cNvPr id="3" name="Подзаголовок 2"/>
          <p:cNvSpPr>
            <a:spLocks noGrp="1"/>
          </p:cNvSpPr>
          <p:nvPr>
            <p:ph type="subTitle" idx="1"/>
          </p:nvPr>
        </p:nvSpPr>
        <p:spPr>
          <a:xfrm>
            <a:off x="1205298" y="2209117"/>
            <a:ext cx="5463515" cy="3766014"/>
          </a:xfrm>
        </p:spPr>
        <p:txBody>
          <a:bodyPr>
            <a:normAutofit/>
          </a:bodyPr>
          <a:lstStyle/>
          <a:p>
            <a:r>
              <a:rPr lang="ru-RU" sz="4400" b="1" dirty="0">
                <a:solidFill>
                  <a:srgbClr val="0070C0"/>
                </a:solidFill>
              </a:rPr>
              <a:t>Что полезного вы узнали и что вы берете с собой в качестве подсказки и помощи?</a:t>
            </a:r>
          </a:p>
        </p:txBody>
      </p:sp>
      <p:pic>
        <p:nvPicPr>
          <p:cNvPr id="6" name="Picture 5" descr="abstract image">
            <a:extLst>
              <a:ext uri="{FF2B5EF4-FFF2-40B4-BE49-F238E27FC236}">
                <a16:creationId xmlns=""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41325" y="693683"/>
            <a:ext cx="4342902" cy="5585253"/>
          </a:xfrm>
          <a:prstGeom prst="rect">
            <a:avLst/>
          </a:prstGeom>
          <a:ln>
            <a:noFill/>
          </a:ln>
          <a:effectLst>
            <a:softEdge rad="112500"/>
          </a:effectLst>
        </p:spPr>
      </p:pic>
    </p:spTree>
  </p:cSld>
  <p:clrMapOvr>
    <a:masterClrMapping/>
  </p:clrMapOvr>
  <p:transition advTm="2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Arial Black" pitchFamily="34" charset="0"/>
              </a:rPr>
              <a:t>ЕСЛИ ТРУДНО –</a:t>
            </a:r>
            <a:br>
              <a:rPr lang="ru-RU" b="1" dirty="0" smtClean="0">
                <a:solidFill>
                  <a:srgbClr val="FF0000"/>
                </a:solidFill>
                <a:latin typeface="Arial Black" pitchFamily="34" charset="0"/>
              </a:rPr>
            </a:br>
            <a:r>
              <a:rPr lang="ru-RU" b="1" dirty="0" smtClean="0">
                <a:solidFill>
                  <a:srgbClr val="FF0000"/>
                </a:solidFill>
                <a:latin typeface="Arial Black" pitchFamily="34" charset="0"/>
              </a:rPr>
              <a:t> ПРОСТО ПОЗВОНИ</a:t>
            </a:r>
            <a:endParaRPr lang="ru-RU" b="1" dirty="0">
              <a:solidFill>
                <a:srgbClr val="FF0000"/>
              </a:solidFill>
              <a:latin typeface="Arial Black" pitchFamily="34" charset="0"/>
            </a:endParaRPr>
          </a:p>
        </p:txBody>
      </p:sp>
      <p:sp>
        <p:nvSpPr>
          <p:cNvPr id="3" name="Объект 2"/>
          <p:cNvSpPr>
            <a:spLocks noGrp="1"/>
          </p:cNvSpPr>
          <p:nvPr>
            <p:ph idx="1"/>
          </p:nvPr>
        </p:nvSpPr>
        <p:spPr>
          <a:xfrm>
            <a:off x="121920" y="1825625"/>
            <a:ext cx="11231880" cy="4351338"/>
          </a:xfrm>
        </p:spPr>
        <p:txBody>
          <a:bodyPr>
            <a:normAutofit/>
          </a:bodyPr>
          <a:lstStyle/>
          <a:p>
            <a:r>
              <a:rPr lang="ru-RU" sz="3200" b="1" dirty="0" smtClean="0">
                <a:solidFill>
                  <a:srgbClr val="FF0000"/>
                </a:solidFill>
                <a:latin typeface="Arial Black" pitchFamily="34" charset="0"/>
              </a:rPr>
              <a:t>Ты можешь поговорить</a:t>
            </a:r>
            <a:r>
              <a:rPr lang="en-US" sz="3200" b="1" dirty="0" smtClean="0">
                <a:solidFill>
                  <a:srgbClr val="FF0000"/>
                </a:solidFill>
                <a:latin typeface="Arial Black" pitchFamily="34" charset="0"/>
              </a:rPr>
              <a:t>:</a:t>
            </a:r>
            <a:r>
              <a:rPr lang="ru-RU" sz="3200" b="1" dirty="0" smtClean="0">
                <a:solidFill>
                  <a:srgbClr val="FF0000"/>
                </a:solidFill>
                <a:latin typeface="Arial Black" pitchFamily="34" charset="0"/>
              </a:rPr>
              <a:t> </a:t>
            </a:r>
          </a:p>
          <a:p>
            <a:r>
              <a:rPr lang="ru-RU" sz="2400" dirty="0" smtClean="0">
                <a:solidFill>
                  <a:srgbClr val="C00000"/>
                </a:solidFill>
                <a:latin typeface="Arial Black" pitchFamily="34" charset="0"/>
              </a:rPr>
              <a:t>О своей жизни и проблемах…..</a:t>
            </a:r>
          </a:p>
          <a:p>
            <a:r>
              <a:rPr lang="ru-RU" sz="2400" dirty="0" smtClean="0">
                <a:solidFill>
                  <a:srgbClr val="C00000"/>
                </a:solidFill>
                <a:latin typeface="Arial Black" pitchFamily="34" charset="0"/>
              </a:rPr>
              <a:t>О дружбе и неразделенной любви….</a:t>
            </a:r>
          </a:p>
          <a:p>
            <a:r>
              <a:rPr lang="ru-RU" sz="2400" dirty="0" smtClean="0">
                <a:solidFill>
                  <a:srgbClr val="C00000"/>
                </a:solidFill>
                <a:latin typeface="Arial Black" pitchFamily="34" charset="0"/>
              </a:rPr>
              <a:t>Об отношениях с родителями и учителями….</a:t>
            </a:r>
          </a:p>
          <a:p>
            <a:r>
              <a:rPr lang="ru-RU" sz="2400" dirty="0" smtClean="0">
                <a:solidFill>
                  <a:srgbClr val="C00000"/>
                </a:solidFill>
                <a:latin typeface="Arial Black" pitchFamily="34" charset="0"/>
              </a:rPr>
              <a:t>О жестоком обращении с тобой </a:t>
            </a:r>
          </a:p>
          <a:p>
            <a:pPr marL="0" indent="0">
              <a:buNone/>
            </a:pPr>
            <a:r>
              <a:rPr lang="ru-RU" sz="2400" dirty="0">
                <a:solidFill>
                  <a:srgbClr val="C00000"/>
                </a:solidFill>
                <a:latin typeface="Arial Black" pitchFamily="34" charset="0"/>
              </a:rPr>
              <a:t> </a:t>
            </a:r>
            <a:r>
              <a:rPr lang="ru-RU" sz="2400" dirty="0" smtClean="0">
                <a:solidFill>
                  <a:srgbClr val="C00000"/>
                </a:solidFill>
                <a:latin typeface="Arial Black" pitchFamily="34" charset="0"/>
              </a:rPr>
              <a:t>  и сверстник</a:t>
            </a:r>
            <a:r>
              <a:rPr lang="ru-RU" b="1" dirty="0" smtClean="0">
                <a:solidFill>
                  <a:srgbClr val="C00000"/>
                </a:solidFill>
                <a:latin typeface="Arial Black" pitchFamily="34" charset="0"/>
              </a:rPr>
              <a:t>ами</a:t>
            </a:r>
            <a:r>
              <a:rPr lang="ru-RU" dirty="0" smtClean="0">
                <a:solidFill>
                  <a:srgbClr val="C00000"/>
                </a:solidFill>
              </a:rPr>
              <a:t>….</a:t>
            </a:r>
            <a:endParaRPr lang="ru-RU" dirty="0">
              <a:solidFill>
                <a:srgbClr val="C00000"/>
              </a:solidFill>
            </a:endParaRPr>
          </a:p>
        </p:txBody>
      </p:sp>
      <p:sp>
        <p:nvSpPr>
          <p:cNvPr id="4" name="Выноска-облако 3"/>
          <p:cNvSpPr/>
          <p:nvPr/>
        </p:nvSpPr>
        <p:spPr>
          <a:xfrm>
            <a:off x="7912608" y="1426464"/>
            <a:ext cx="4596384" cy="4864608"/>
          </a:xfrm>
          <a:prstGeom prst="cloud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3600" b="1" dirty="0" smtClean="0">
                <a:solidFill>
                  <a:srgbClr val="FF0000"/>
                </a:solidFill>
                <a:effectLst>
                  <a:outerShdw blurRad="38100" dist="38100" dir="2700000" algn="tl">
                    <a:srgbClr val="000000">
                      <a:alpha val="43137"/>
                    </a:srgbClr>
                  </a:outerShdw>
                </a:effectLst>
                <a:latin typeface="Arial Black" pitchFamily="34" charset="0"/>
              </a:rPr>
              <a:t>+7-708- 08-74-201</a:t>
            </a:r>
          </a:p>
          <a:p>
            <a:pPr algn="ctr"/>
            <a:r>
              <a:rPr lang="ru-RU" sz="3600" b="1" dirty="0" smtClean="0">
                <a:solidFill>
                  <a:srgbClr val="FF0000"/>
                </a:solidFill>
                <a:effectLst>
                  <a:outerShdw blurRad="38100" dist="38100" dir="2700000" algn="tl">
                    <a:srgbClr val="000000">
                      <a:alpha val="43137"/>
                    </a:srgbClr>
                  </a:outerShdw>
                </a:effectLst>
                <a:latin typeface="Arial Black" pitchFamily="34" charset="0"/>
              </a:rPr>
              <a:t>8(7142)37-08-58</a:t>
            </a:r>
            <a:endParaRPr lang="ru-RU" sz="3600" b="1" dirty="0">
              <a:solidFill>
                <a:srgbClr val="FF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17576145"/>
      </p:ext>
    </p:extLst>
  </p:cSld>
  <p:clrMapOvr>
    <a:masterClrMapping/>
  </p:clrMapOvr>
  <p:transition advTm="2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292419"/>
            <a:ext cx="9448800" cy="3126317"/>
          </a:xfrm>
        </p:spPr>
        <p:txBody>
          <a:bodyPr>
            <a:normAutofit/>
          </a:bodyPr>
          <a:lstStyle/>
          <a:p>
            <a:r>
              <a:rPr lang="ru-RU" sz="4667" b="1" dirty="0">
                <a:solidFill>
                  <a:srgbClr val="05856D"/>
                </a:solidFill>
                <a:latin typeface="+mn-lt"/>
                <a:ea typeface="Open Sans Light" charset="0"/>
                <a:cs typeface="Open Sans Light" charset="0"/>
              </a:rPr>
              <a:t>Спасибо за Ваше участие!</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
            </a:r>
            <a:br>
              <a:rPr lang="ru-RU" sz="4667" b="1" dirty="0">
                <a:solidFill>
                  <a:srgbClr val="05856D"/>
                </a:solidFill>
                <a:latin typeface="+mn-lt"/>
                <a:ea typeface="Open Sans Light" charset="0"/>
                <a:cs typeface="Open Sans Light" charset="0"/>
              </a:rPr>
            </a:br>
            <a:endParaRPr lang="ru-RU" sz="4667" b="1" dirty="0">
              <a:solidFill>
                <a:srgbClr val="05856D"/>
              </a:solidFill>
              <a:latin typeface="+mn-lt"/>
              <a:ea typeface="Open Sans Light" charset="0"/>
              <a:cs typeface="Open Sans Light" charset="0"/>
            </a:endParaRP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3"/>
          <p:cNvSpPr txBox="1"/>
          <p:nvPr/>
        </p:nvSpPr>
        <p:spPr>
          <a:xfrm>
            <a:off x="543699" y="4992132"/>
            <a:ext cx="4363994"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54F01"/>
              </a:buClr>
              <a:buSzPts val="2800"/>
              <a:buFont typeface="Century Gothic"/>
              <a:buNone/>
            </a:pPr>
            <a:r>
              <a:rPr lang="ru-RU" sz="2400" b="1" i="0" u="none" strike="noStrike" cap="none" dirty="0">
                <a:solidFill>
                  <a:srgbClr val="154F01"/>
                </a:solidFill>
                <a:latin typeface="Century Gothic"/>
                <a:ea typeface="Century Gothic"/>
                <a:cs typeface="Century Gothic"/>
                <a:sym typeface="Century Gothic"/>
              </a:rPr>
              <a:t>Запугивание больше не ограничивается</a:t>
            </a:r>
            <a:r>
              <a:rPr lang="ru-RU" sz="2400" b="1" dirty="0">
                <a:sym typeface="Century Gothic"/>
              </a:rPr>
              <a:t> в </a:t>
            </a:r>
            <a:r>
              <a:rPr lang="ru-RU" sz="2400" b="1" i="0" u="none" strike="noStrike" cap="none" dirty="0">
                <a:solidFill>
                  <a:srgbClr val="154F01"/>
                </a:solidFill>
                <a:latin typeface="Century Gothic"/>
                <a:ea typeface="Century Gothic"/>
                <a:cs typeface="Century Gothic"/>
                <a:sym typeface="Century Gothic"/>
              </a:rPr>
              <a:t>школьн</a:t>
            </a:r>
            <a:r>
              <a:rPr lang="ru-RU" sz="2400" b="1" dirty="0">
                <a:solidFill>
                  <a:srgbClr val="154F01"/>
                </a:solidFill>
                <a:latin typeface="Century Gothic"/>
                <a:ea typeface="Century Gothic"/>
                <a:cs typeface="Century Gothic"/>
                <a:sym typeface="Century Gothic"/>
              </a:rPr>
              <a:t>ом</a:t>
            </a:r>
            <a:r>
              <a:rPr lang="ru-RU" sz="2400" b="1" i="0" u="none" strike="noStrike" cap="none" dirty="0">
                <a:solidFill>
                  <a:srgbClr val="154F01"/>
                </a:solidFill>
                <a:latin typeface="Century Gothic"/>
                <a:ea typeface="Century Gothic"/>
                <a:cs typeface="Century Gothic"/>
                <a:sym typeface="Century Gothic"/>
              </a:rPr>
              <a:t> дворе.</a:t>
            </a:r>
            <a:endParaRPr lang="ru-RU" sz="2400" b="1" dirty="0"/>
          </a:p>
        </p:txBody>
      </p:sp>
      <p:sp>
        <p:nvSpPr>
          <p:cNvPr id="6" name="Google Shape;89;p13"/>
          <p:cNvSpPr txBox="1"/>
          <p:nvPr/>
        </p:nvSpPr>
        <p:spPr>
          <a:xfrm>
            <a:off x="5535827" y="4992134"/>
            <a:ext cx="5795319"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400"/>
              <a:buFont typeface="Century Gothic"/>
              <a:buNone/>
            </a:pPr>
            <a:r>
              <a:rPr lang="ru-RU" sz="2400" b="1" i="0" u="none" strike="noStrike" cap="none">
                <a:solidFill>
                  <a:srgbClr val="154F01"/>
                </a:solidFill>
                <a:latin typeface="Century Gothic"/>
                <a:ea typeface="Century Gothic"/>
                <a:cs typeface="Century Gothic"/>
                <a:sym typeface="Century Gothic"/>
              </a:rPr>
              <a:t>Это может быть по телефону или онлайн, вне поля зрения учителей и родителей.</a:t>
            </a:r>
            <a:endParaRPr lang="ru-RU"/>
          </a:p>
        </p:txBody>
      </p:sp>
      <p:pic>
        <p:nvPicPr>
          <p:cNvPr id="8" name="Google Shape;92;p13"/>
          <p:cNvPicPr preferRelativeResize="0"/>
          <p:nvPr/>
        </p:nvPicPr>
        <p:blipFill rotWithShape="1">
          <a:blip r:embed="rId3" cstate="print">
            <a:alphaModFix/>
          </a:blip>
          <a:srcRect/>
          <a:stretch/>
        </p:blipFill>
        <p:spPr>
          <a:xfrm>
            <a:off x="176966" y="2636837"/>
            <a:ext cx="1600200" cy="1584325"/>
          </a:xfrm>
          <a:prstGeom prst="rect">
            <a:avLst/>
          </a:prstGeom>
          <a:noFill/>
          <a:ln>
            <a:noFill/>
          </a:ln>
        </p:spPr>
      </p:pic>
      <p:pic>
        <p:nvPicPr>
          <p:cNvPr id="9" name="Google Shape;93;p13" descr="j0424178[1]"/>
          <p:cNvPicPr preferRelativeResize="0"/>
          <p:nvPr/>
        </p:nvPicPr>
        <p:blipFill rotWithShape="1">
          <a:blip r:embed="rId4" cstate="print">
            <a:alphaModFix/>
          </a:blip>
          <a:srcRect/>
          <a:stretch/>
        </p:blipFill>
        <p:spPr>
          <a:xfrm>
            <a:off x="176966" y="44107"/>
            <a:ext cx="2121709" cy="2390775"/>
          </a:xfrm>
          <a:prstGeom prst="rect">
            <a:avLst/>
          </a:prstGeom>
          <a:noFill/>
          <a:ln>
            <a:noFill/>
          </a:ln>
        </p:spPr>
      </p:pic>
      <p:sp>
        <p:nvSpPr>
          <p:cNvPr id="10" name="Заголовок 1"/>
          <p:cNvSpPr>
            <a:spLocks noGrp="1"/>
          </p:cNvSpPr>
          <p:nvPr>
            <p:ph type="title"/>
          </p:nvPr>
        </p:nvSpPr>
        <p:spPr>
          <a:xfrm>
            <a:off x="2610807" y="315697"/>
            <a:ext cx="7447593" cy="1325563"/>
          </a:xfrm>
        </p:spPr>
        <p:txBody>
          <a:bodyPr/>
          <a:lstStyle/>
          <a:p>
            <a:pPr algn="ctr"/>
            <a:r>
              <a:rPr lang="ru-RU" b="1">
                <a:solidFill>
                  <a:srgbClr val="002060"/>
                </a:solidFill>
                <a:latin typeface="+mn-lt"/>
                <a:ea typeface="MS Mincho" panose="02020609040205080304" pitchFamily="49" charset="-128"/>
                <a:cs typeface="Times New Roman" panose="02020603050405020304" pitchFamily="18" charset="0"/>
              </a:rPr>
              <a:t>ЧТО ТАКОЕ </a:t>
            </a:r>
            <a:br>
              <a:rPr lang="ru-RU" b="1">
                <a:solidFill>
                  <a:srgbClr val="002060"/>
                </a:solidFill>
                <a:latin typeface="+mn-lt"/>
                <a:ea typeface="MS Mincho" panose="02020609040205080304" pitchFamily="49" charset="-128"/>
                <a:cs typeface="Times New Roman" panose="02020603050405020304" pitchFamily="18" charset="0"/>
              </a:rPr>
            </a:br>
            <a:r>
              <a:rPr lang="ru-RU" b="1">
                <a:solidFill>
                  <a:srgbClr val="002060"/>
                </a:solidFill>
                <a:latin typeface="+mn-lt"/>
                <a:ea typeface="MS Mincho" panose="02020609040205080304" pitchFamily="49" charset="-128"/>
                <a:cs typeface="Times New Roman" panose="02020603050405020304" pitchFamily="18" charset="0"/>
              </a:rPr>
              <a:t>КИБЕРБУЛЛИНГ?</a:t>
            </a:r>
            <a:endParaRPr lang="ru-RU" b="1">
              <a:solidFill>
                <a:srgbClr val="002060"/>
              </a:solidFill>
              <a:latin typeface="+mn-lt"/>
            </a:endParaRPr>
          </a:p>
        </p:txBody>
      </p:sp>
      <p:pic>
        <p:nvPicPr>
          <p:cNvPr id="11" name="Google Shape;90;p13" descr="j0232063[1]"/>
          <p:cNvPicPr preferRelativeResize="0"/>
          <p:nvPr/>
        </p:nvPicPr>
        <p:blipFill rotWithShape="1">
          <a:blip r:embed="rId5" cstate="print">
            <a:alphaModFix/>
          </a:blip>
          <a:srcRect/>
          <a:stretch/>
        </p:blipFill>
        <p:spPr>
          <a:xfrm>
            <a:off x="10883085" y="315697"/>
            <a:ext cx="1420126" cy="2119185"/>
          </a:xfrm>
          <a:prstGeom prst="rect">
            <a:avLst/>
          </a:prstGeom>
          <a:noFill/>
          <a:ln>
            <a:noFill/>
          </a:ln>
        </p:spPr>
      </p:pic>
      <p:sp>
        <p:nvSpPr>
          <p:cNvPr id="12" name="Google Shape;110;p15"/>
          <p:cNvSpPr txBox="1"/>
          <p:nvPr/>
        </p:nvSpPr>
        <p:spPr>
          <a:xfrm>
            <a:off x="2566258" y="2011965"/>
            <a:ext cx="8686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800"/>
              <a:buFont typeface="Century Gothic"/>
              <a:buNone/>
            </a:pPr>
            <a:r>
              <a:rPr lang="ru-RU" sz="3200" b="1" i="0" u="none" strike="noStrike" cap="none" dirty="0" err="1">
                <a:solidFill>
                  <a:schemeClr val="accent1"/>
                </a:solidFill>
                <a:ea typeface="Century Gothic"/>
                <a:cs typeface="Century Gothic"/>
                <a:sym typeface="Century Gothic"/>
              </a:rPr>
              <a:t>Кибербуллинг</a:t>
            </a:r>
            <a:r>
              <a:rPr lang="ru-RU" sz="3200" b="1" i="0" u="none" strike="noStrike" cap="none" dirty="0">
                <a:solidFill>
                  <a:schemeClr val="accent1"/>
                </a:solidFill>
                <a:ea typeface="Century Gothic"/>
                <a:cs typeface="Century Gothic"/>
                <a:sym typeface="Century Gothic"/>
              </a:rPr>
              <a:t> или </a:t>
            </a:r>
            <a:r>
              <a:rPr lang="ru-RU" sz="3200" b="1" i="0" u="none" strike="noStrike" cap="none" dirty="0" err="1">
                <a:solidFill>
                  <a:schemeClr val="accent1"/>
                </a:solidFill>
                <a:ea typeface="Century Gothic"/>
                <a:cs typeface="Century Gothic"/>
                <a:sym typeface="Century Gothic"/>
              </a:rPr>
              <a:t>киберзапугивание</a:t>
            </a:r>
            <a:r>
              <a:rPr lang="ru-RU" sz="3200" b="1" i="0" u="none" strike="noStrike" cap="none" dirty="0">
                <a:solidFill>
                  <a:schemeClr val="accent1"/>
                </a:solidFill>
                <a:ea typeface="Century Gothic"/>
                <a:cs typeface="Century Gothic"/>
                <a:sym typeface="Century Gothic"/>
              </a:rPr>
              <a:t> – это неоднократное использование компьютеров, мобильных телефонов, смартфонов или любых других технологий, чтобы причинить боль или смущение другому человеку.</a:t>
            </a:r>
            <a:endParaRPr lang="ru-RU" sz="2000" dirty="0">
              <a:solidFill>
                <a:schemeClr val="accent1"/>
              </a:solidFill>
            </a:endParaRPr>
          </a:p>
        </p:txBody>
      </p:sp>
    </p:spTree>
  </p:cSld>
  <p:clrMapOvr>
    <a:masterClrMapping/>
  </p:clrMapOvr>
  <p:transition advTm="2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237067" y="532640"/>
            <a:ext cx="5647765" cy="5236785"/>
          </a:xfrm>
          <a:prstGeom prst="flowChartMagneticTape">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ru-RU" sz="2800" b="1" dirty="0">
              <a:solidFill>
                <a:srgbClr val="002060"/>
              </a:solidFill>
              <a:latin typeface="Times New Roman" pitchFamily="18" charset="0"/>
              <a:cs typeface="Times New Roman" pitchFamily="18" charset="0"/>
            </a:endParaRPr>
          </a:p>
          <a:p>
            <a:pPr algn="ctr"/>
            <a:r>
              <a:rPr lang="ru-RU" sz="3200" b="1" dirty="0">
                <a:solidFill>
                  <a:srgbClr val="002060"/>
                </a:solidFill>
              </a:rPr>
              <a:t>Являюсь ли я жертвой </a:t>
            </a:r>
            <a:r>
              <a:rPr lang="ru-RU" sz="3200" b="1" dirty="0" err="1">
                <a:solidFill>
                  <a:srgbClr val="002060"/>
                </a:solidFill>
              </a:rPr>
              <a:t>кибербуллинга</a:t>
            </a:r>
            <a:r>
              <a:rPr lang="ru-RU" sz="3200" b="1" dirty="0">
                <a:solidFill>
                  <a:srgbClr val="002060"/>
                </a:solidFill>
              </a:rPr>
              <a:t>? </a:t>
            </a:r>
          </a:p>
          <a:p>
            <a:pPr algn="ctr"/>
            <a:endParaRPr lang="ru-RU" b="1" dirty="0">
              <a:solidFill>
                <a:srgbClr val="002060"/>
              </a:solidFill>
            </a:endParaRPr>
          </a:p>
          <a:p>
            <a:pPr algn="ctr"/>
            <a:r>
              <a:rPr lang="ru-RU" sz="3200" b="1" dirty="0">
                <a:solidFill>
                  <a:srgbClr val="002060"/>
                </a:solidFill>
              </a:rPr>
              <a:t>Как отличить шутку от издевательства?</a:t>
            </a:r>
          </a:p>
          <a:p>
            <a:pPr algn="ctr"/>
            <a:endParaRPr lang="kk-KZ" sz="2800" b="1" dirty="0">
              <a:solidFill>
                <a:srgbClr val="002060"/>
              </a:solidFill>
              <a:latin typeface="Times New Roman" pitchFamily="18" charset="0"/>
              <a:cs typeface="Times New Roman" pitchFamily="18" charset="0"/>
            </a:endParaRPr>
          </a:p>
        </p:txBody>
      </p:sp>
      <p:pic>
        <p:nvPicPr>
          <p:cNvPr id="5" name="Picture 2" descr="C:\Users\Жулдыз\Desktop\5.jpg"/>
          <p:cNvPicPr>
            <a:picLocks noChangeAspect="1" noChangeArrowheads="1"/>
          </p:cNvPicPr>
          <p:nvPr/>
        </p:nvPicPr>
        <p:blipFill>
          <a:blip r:embed="rId3" cstate="print"/>
          <a:srcRect/>
          <a:stretch>
            <a:fillRect/>
          </a:stretch>
        </p:blipFill>
        <p:spPr bwMode="auto">
          <a:xfrm>
            <a:off x="6028264" y="1286933"/>
            <a:ext cx="5887821" cy="5240369"/>
          </a:xfrm>
          <a:prstGeom prst="rect">
            <a:avLst/>
          </a:prstGeom>
          <a:ln>
            <a:noFill/>
          </a:ln>
          <a:effectLst>
            <a:softEdge rad="112500"/>
          </a:effectLst>
        </p:spPr>
      </p:pic>
    </p:spTree>
  </p:cSld>
  <p:clrMapOvr>
    <a:masterClrMapping/>
  </p:clrMapOvr>
  <p:transition advTm="2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0F9247D-432D-1748-A5A3-121276B44FDA}"/>
              </a:ext>
            </a:extLst>
          </p:cNvPr>
          <p:cNvSpPr>
            <a:spLocks noGrp="1"/>
          </p:cNvSpPr>
          <p:nvPr>
            <p:ph type="title"/>
          </p:nvPr>
        </p:nvSpPr>
        <p:spPr>
          <a:xfrm>
            <a:off x="788485" y="269274"/>
            <a:ext cx="10515600" cy="584446"/>
          </a:xfrm>
        </p:spPr>
        <p:txBody>
          <a:bodyPr>
            <a:noAutofit/>
          </a:bodyPr>
          <a:lstStyle/>
          <a:p>
            <a:r>
              <a:rPr lang="kk-KZ" sz="5400" b="1" dirty="0">
                <a:solidFill>
                  <a:schemeClr val="accent1"/>
                </a:solidFill>
                <a:latin typeface="+mn-lt"/>
              </a:rPr>
              <a:t>На самом деле.....</a:t>
            </a:r>
            <a:endParaRPr lang="ru-RU" sz="5400" b="1" dirty="0">
              <a:solidFill>
                <a:schemeClr val="accent1"/>
              </a:solidFill>
              <a:latin typeface="+mn-lt"/>
            </a:endParaRPr>
          </a:p>
        </p:txBody>
      </p:sp>
      <p:grpSp>
        <p:nvGrpSpPr>
          <p:cNvPr id="2" name="Group 68">
            <a:extLst>
              <a:ext uri="{FF2B5EF4-FFF2-40B4-BE49-F238E27FC236}">
                <a16:creationId xmlns="" xmlns:a16="http://schemas.microsoft.com/office/drawing/2014/main" id="{1053195D-E21C-4A4B-9971-69AE39EECBD4}"/>
              </a:ext>
            </a:extLst>
          </p:cNvPr>
          <p:cNvGrpSpPr>
            <a:grpSpLocks/>
          </p:cNvGrpSpPr>
          <p:nvPr/>
        </p:nvGrpSpPr>
        <p:grpSpPr bwMode="auto">
          <a:xfrm rot="243140">
            <a:off x="226884" y="1357890"/>
            <a:ext cx="404813" cy="406400"/>
            <a:chOff x="3761709" y="4826643"/>
            <a:chExt cx="405882" cy="405882"/>
          </a:xfrm>
          <a:solidFill>
            <a:schemeClr val="accent6">
              <a:lumMod val="50000"/>
            </a:schemeClr>
          </a:solidFill>
        </p:grpSpPr>
        <p:sp>
          <p:nvSpPr>
            <p:cNvPr id="255" name="Freeform: Shape 16">
              <a:extLst>
                <a:ext uri="{FF2B5EF4-FFF2-40B4-BE49-F238E27FC236}">
                  <a16:creationId xmlns="" xmlns:a16="http://schemas.microsoft.com/office/drawing/2014/main" id="{420191EC-61A0-D245-BE88-A57D01DD1092}"/>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6" name="Freeform: Shape 17">
              <a:extLst>
                <a:ext uri="{FF2B5EF4-FFF2-40B4-BE49-F238E27FC236}">
                  <a16:creationId xmlns="" xmlns:a16="http://schemas.microsoft.com/office/drawing/2014/main" id="{27152FDE-622B-8A4A-8DA0-349F72685A30}"/>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28" name="Text Placeholder 127">
            <a:extLst>
              <a:ext uri="{FF2B5EF4-FFF2-40B4-BE49-F238E27FC236}">
                <a16:creationId xmlns="" xmlns:a16="http://schemas.microsoft.com/office/drawing/2014/main" id="{FB742829-A557-E84E-A672-4D9B38EC100A}"/>
              </a:ext>
            </a:extLst>
          </p:cNvPr>
          <p:cNvSpPr>
            <a:spLocks noGrp="1"/>
          </p:cNvSpPr>
          <p:nvPr>
            <p:ph type="body" sz="quarter" idx="10"/>
          </p:nvPr>
        </p:nvSpPr>
        <p:spPr>
          <a:xfrm rot="209042">
            <a:off x="550335" y="1455322"/>
            <a:ext cx="1324764" cy="1258229"/>
          </a:xfrm>
        </p:spPr>
        <p:txBody>
          <a:bodyPr>
            <a:noAutofit/>
          </a:bodyPr>
          <a:lstStyle/>
          <a:p>
            <a:pPr lvl="0"/>
            <a:r>
              <a:rPr lang="ru-RU" sz="1800" dirty="0">
                <a:solidFill>
                  <a:srgbClr val="002060"/>
                </a:solidFill>
                <a:latin typeface="+mn-lt"/>
              </a:rPr>
              <a:t>Все друзья шутят друг с другом</a:t>
            </a:r>
            <a:endParaRPr lang="ru-RU" sz="1800" dirty="0">
              <a:latin typeface="+mn-lt"/>
            </a:endParaRPr>
          </a:p>
          <a:p>
            <a:endParaRPr lang="en-US" sz="1800" dirty="0">
              <a:latin typeface="+mn-lt"/>
            </a:endParaRPr>
          </a:p>
        </p:txBody>
      </p:sp>
      <p:grpSp>
        <p:nvGrpSpPr>
          <p:cNvPr id="3" name="Group 66">
            <a:extLst>
              <a:ext uri="{FF2B5EF4-FFF2-40B4-BE49-F238E27FC236}">
                <a16:creationId xmlns="" xmlns:a16="http://schemas.microsoft.com/office/drawing/2014/main" id="{A754CD79-799D-3F4F-9906-87334608F064}"/>
              </a:ext>
            </a:extLst>
          </p:cNvPr>
          <p:cNvGrpSpPr>
            <a:grpSpLocks/>
          </p:cNvGrpSpPr>
          <p:nvPr/>
        </p:nvGrpSpPr>
        <p:grpSpPr bwMode="auto">
          <a:xfrm>
            <a:off x="2235320" y="1282546"/>
            <a:ext cx="398463" cy="398463"/>
            <a:chOff x="3257449" y="3657476"/>
            <a:chExt cx="398502" cy="398502"/>
          </a:xfrm>
          <a:solidFill>
            <a:schemeClr val="accent5">
              <a:lumMod val="50000"/>
            </a:schemeClr>
          </a:solidFill>
        </p:grpSpPr>
        <p:sp>
          <p:nvSpPr>
            <p:cNvPr id="244" name="Freeform: Shape 5">
              <a:extLst>
                <a:ext uri="{FF2B5EF4-FFF2-40B4-BE49-F238E27FC236}">
                  <a16:creationId xmlns="" xmlns:a16="http://schemas.microsoft.com/office/drawing/2014/main" id="{FE23F383-C62D-624C-AC6B-61525C23EC9D}"/>
                </a:ext>
              </a:extLst>
            </p:cNvPr>
            <p:cNvSpPr>
              <a:spLocks/>
            </p:cNvSpPr>
            <p:nvPr/>
          </p:nvSpPr>
          <p:spPr bwMode="auto">
            <a:xfrm>
              <a:off x="3372800" y="3723383"/>
              <a:ext cx="169732" cy="191871"/>
            </a:xfrm>
            <a:custGeom>
              <a:avLst/>
              <a:gdLst>
                <a:gd name="T0" fmla="*/ 60882 w 169732"/>
                <a:gd name="T1" fmla="*/ 190026 h 191871"/>
                <a:gd name="T2" fmla="*/ 66786 w 169732"/>
                <a:gd name="T3" fmla="*/ 150176 h 191871"/>
                <a:gd name="T4" fmla="*/ 88925 w 169732"/>
                <a:gd name="T5" fmla="*/ 120658 h 191871"/>
                <a:gd name="T6" fmla="*/ 110326 w 169732"/>
                <a:gd name="T7" fmla="*/ 97043 h 191871"/>
                <a:gd name="T8" fmla="*/ 115492 w 169732"/>
                <a:gd name="T9" fmla="*/ 77855 h 191871"/>
                <a:gd name="T10" fmla="*/ 87449 w 169732"/>
                <a:gd name="T11" fmla="*/ 47599 h 191871"/>
                <a:gd name="T12" fmla="*/ 66048 w 169732"/>
                <a:gd name="T13" fmla="*/ 55716 h 191871"/>
                <a:gd name="T14" fmla="*/ 57930 w 169732"/>
                <a:gd name="T15" fmla="*/ 77855 h 191871"/>
                <a:gd name="T16" fmla="*/ 5535 w 169732"/>
                <a:gd name="T17" fmla="*/ 77855 h 191871"/>
                <a:gd name="T18" fmla="*/ 27674 w 169732"/>
                <a:gd name="T19" fmla="*/ 24722 h 191871"/>
                <a:gd name="T20" fmla="*/ 87449 w 169732"/>
                <a:gd name="T21" fmla="*/ 5535 h 191871"/>
                <a:gd name="T22" fmla="*/ 146486 w 169732"/>
                <a:gd name="T23" fmla="*/ 23984 h 191871"/>
                <a:gd name="T24" fmla="*/ 167887 w 169732"/>
                <a:gd name="T25" fmla="*/ 75642 h 191871"/>
                <a:gd name="T26" fmla="*/ 161246 w 169732"/>
                <a:gd name="T27" fmla="*/ 104422 h 191871"/>
                <a:gd name="T28" fmla="*/ 137631 w 169732"/>
                <a:gd name="T29" fmla="*/ 134679 h 191871"/>
                <a:gd name="T30" fmla="*/ 122871 w 169732"/>
                <a:gd name="T31" fmla="*/ 148700 h 191871"/>
                <a:gd name="T32" fmla="*/ 107374 w 169732"/>
                <a:gd name="T33" fmla="*/ 178957 h 191871"/>
                <a:gd name="T34" fmla="*/ 106636 w 169732"/>
                <a:gd name="T35" fmla="*/ 190026 h 191871"/>
                <a:gd name="T36" fmla="*/ 60882 w 169732"/>
                <a:gd name="T37" fmla="*/ 190026 h 191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732" h="191871">
                  <a:moveTo>
                    <a:pt x="60882" y="190026"/>
                  </a:moveTo>
                  <a:cubicBezTo>
                    <a:pt x="60882" y="173053"/>
                    <a:pt x="63096" y="159770"/>
                    <a:pt x="66786" y="150176"/>
                  </a:cubicBezTo>
                  <a:cubicBezTo>
                    <a:pt x="71214" y="140583"/>
                    <a:pt x="78593" y="130251"/>
                    <a:pt x="88925" y="120658"/>
                  </a:cubicBezTo>
                  <a:cubicBezTo>
                    <a:pt x="99994" y="111064"/>
                    <a:pt x="107374" y="102946"/>
                    <a:pt x="110326" y="97043"/>
                  </a:cubicBezTo>
                  <a:cubicBezTo>
                    <a:pt x="114016" y="91139"/>
                    <a:pt x="115492" y="84497"/>
                    <a:pt x="115492" y="77855"/>
                  </a:cubicBezTo>
                  <a:cubicBezTo>
                    <a:pt x="115492" y="57930"/>
                    <a:pt x="105898" y="47599"/>
                    <a:pt x="87449" y="47599"/>
                  </a:cubicBezTo>
                  <a:cubicBezTo>
                    <a:pt x="78593" y="47599"/>
                    <a:pt x="71214" y="50551"/>
                    <a:pt x="66048" y="55716"/>
                  </a:cubicBezTo>
                  <a:cubicBezTo>
                    <a:pt x="60882" y="60882"/>
                    <a:pt x="57930" y="68262"/>
                    <a:pt x="57930" y="77855"/>
                  </a:cubicBezTo>
                  <a:lnTo>
                    <a:pt x="5535" y="77855"/>
                  </a:lnTo>
                  <a:cubicBezTo>
                    <a:pt x="5535" y="54978"/>
                    <a:pt x="12914" y="37267"/>
                    <a:pt x="27674" y="24722"/>
                  </a:cubicBezTo>
                  <a:cubicBezTo>
                    <a:pt x="42433" y="12176"/>
                    <a:pt x="62358" y="5535"/>
                    <a:pt x="87449" y="5535"/>
                  </a:cubicBezTo>
                  <a:cubicBezTo>
                    <a:pt x="113278" y="5535"/>
                    <a:pt x="132465" y="11438"/>
                    <a:pt x="146486" y="23984"/>
                  </a:cubicBezTo>
                  <a:cubicBezTo>
                    <a:pt x="160508" y="36529"/>
                    <a:pt x="167887" y="53503"/>
                    <a:pt x="167887" y="75642"/>
                  </a:cubicBezTo>
                  <a:cubicBezTo>
                    <a:pt x="167887" y="85973"/>
                    <a:pt x="165673" y="95567"/>
                    <a:pt x="161246" y="104422"/>
                  </a:cubicBezTo>
                  <a:cubicBezTo>
                    <a:pt x="156818" y="113278"/>
                    <a:pt x="148700" y="123609"/>
                    <a:pt x="137631" y="134679"/>
                  </a:cubicBezTo>
                  <a:lnTo>
                    <a:pt x="122871" y="148700"/>
                  </a:lnTo>
                  <a:cubicBezTo>
                    <a:pt x="114016" y="157556"/>
                    <a:pt x="108112" y="167887"/>
                    <a:pt x="107374" y="178957"/>
                  </a:cubicBezTo>
                  <a:lnTo>
                    <a:pt x="106636" y="190026"/>
                  </a:lnTo>
                  <a:lnTo>
                    <a:pt x="60882" y="190026"/>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45" name="Freeform: Shape 6">
              <a:extLst>
                <a:ext uri="{FF2B5EF4-FFF2-40B4-BE49-F238E27FC236}">
                  <a16:creationId xmlns="" xmlns:a16="http://schemas.microsoft.com/office/drawing/2014/main" id="{8E4D95AD-7A58-3745-B3EA-6F3587F70099}"/>
                </a:ext>
              </a:extLst>
            </p:cNvPr>
            <p:cNvSpPr>
              <a:spLocks/>
            </p:cNvSpPr>
            <p:nvPr/>
          </p:nvSpPr>
          <p:spPr bwMode="auto">
            <a:xfrm>
              <a:off x="3428148" y="3938869"/>
              <a:ext cx="51658" cy="51658"/>
            </a:xfrm>
            <a:custGeom>
              <a:avLst/>
              <a:gdLst>
                <a:gd name="T0" fmla="*/ 5535 w 51657"/>
                <a:gd name="T1" fmla="*/ 5535 h 51657"/>
                <a:gd name="T2" fmla="*/ 51290 w 51657"/>
                <a:gd name="T3" fmla="*/ 5535 h 51657"/>
                <a:gd name="T4" fmla="*/ 51290 w 51657"/>
                <a:gd name="T5" fmla="*/ 51290 h 51657"/>
                <a:gd name="T6" fmla="*/ 5535 w 51657"/>
                <a:gd name="T7" fmla="*/ 51290 h 51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57" h="51657">
                  <a:moveTo>
                    <a:pt x="5535" y="5535"/>
                  </a:moveTo>
                  <a:lnTo>
                    <a:pt x="51289" y="5535"/>
                  </a:lnTo>
                  <a:lnTo>
                    <a:pt x="51289" y="51289"/>
                  </a:lnTo>
                  <a:lnTo>
                    <a:pt x="5535" y="51289"/>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0" name="Freeform: Shape 7">
              <a:extLst>
                <a:ext uri="{FF2B5EF4-FFF2-40B4-BE49-F238E27FC236}">
                  <a16:creationId xmlns="" xmlns:a16="http://schemas.microsoft.com/office/drawing/2014/main" id="{287397AC-88BF-3B48-A028-223479761517}"/>
                </a:ext>
              </a:extLst>
            </p:cNvPr>
            <p:cNvSpPr>
              <a:spLocks/>
            </p:cNvSpPr>
            <p:nvPr/>
          </p:nvSpPr>
          <p:spPr bwMode="auto">
            <a:xfrm>
              <a:off x="3257449" y="3657476"/>
              <a:ext cx="398502" cy="398502"/>
            </a:xfrm>
            <a:custGeom>
              <a:avLst/>
              <a:gdLst>
                <a:gd name="T0" fmla="*/ 400575 w 398502"/>
                <a:gd name="T1" fmla="*/ 400575 h 398502"/>
                <a:gd name="T2" fmla="*/ 4287 w 398502"/>
                <a:gd name="T3" fmla="*/ 400575 h 398502"/>
                <a:gd name="T4" fmla="*/ 4287 w 398502"/>
                <a:gd name="T5" fmla="*/ 4287 h 398502"/>
                <a:gd name="T6" fmla="*/ 400575 w 398502"/>
                <a:gd name="T7" fmla="*/ 4287 h 398502"/>
                <a:gd name="T8" fmla="*/ 400575 w 398502"/>
                <a:gd name="T9" fmla="*/ 400575 h 398502"/>
                <a:gd name="T10" fmla="*/ 43399 w 398502"/>
                <a:gd name="T11" fmla="*/ 363677 h 398502"/>
                <a:gd name="T12" fmla="*/ 362201 w 398502"/>
                <a:gd name="T13" fmla="*/ 363677 h 398502"/>
                <a:gd name="T14" fmla="*/ 362201 w 398502"/>
                <a:gd name="T15" fmla="*/ 41185 h 398502"/>
                <a:gd name="T16" fmla="*/ 43399 w 398502"/>
                <a:gd name="T17" fmla="*/ 41185 h 398502"/>
                <a:gd name="T18" fmla="*/ 43399 w 398502"/>
                <a:gd name="T19" fmla="*/ 363677 h 39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8502" h="398502">
                  <a:moveTo>
                    <a:pt x="400575" y="400575"/>
                  </a:moveTo>
                  <a:lnTo>
                    <a:pt x="4287" y="400575"/>
                  </a:lnTo>
                  <a:lnTo>
                    <a:pt x="4287" y="4287"/>
                  </a:lnTo>
                  <a:lnTo>
                    <a:pt x="400575" y="4287"/>
                  </a:lnTo>
                  <a:lnTo>
                    <a:pt x="400575" y="400575"/>
                  </a:lnTo>
                  <a:close/>
                  <a:moveTo>
                    <a:pt x="43399" y="363677"/>
                  </a:moveTo>
                  <a:lnTo>
                    <a:pt x="362201" y="363677"/>
                  </a:lnTo>
                  <a:lnTo>
                    <a:pt x="362201" y="41185"/>
                  </a:lnTo>
                  <a:lnTo>
                    <a:pt x="43399" y="41185"/>
                  </a:lnTo>
                  <a:lnTo>
                    <a:pt x="43399" y="363677"/>
                  </a:lnTo>
                  <a:close/>
                </a:path>
              </a:pathLst>
            </a:custGeom>
            <a:grp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dirty="0"/>
            </a:p>
          </p:txBody>
        </p:sp>
      </p:grpSp>
      <p:sp>
        <p:nvSpPr>
          <p:cNvPr id="129" name="Text Placeholder 128">
            <a:extLst>
              <a:ext uri="{FF2B5EF4-FFF2-40B4-BE49-F238E27FC236}">
                <a16:creationId xmlns="" xmlns:a16="http://schemas.microsoft.com/office/drawing/2014/main" id="{C806BE40-8246-6F46-93E1-8B400E56B940}"/>
              </a:ext>
            </a:extLst>
          </p:cNvPr>
          <p:cNvSpPr>
            <a:spLocks noGrp="1"/>
          </p:cNvSpPr>
          <p:nvPr>
            <p:ph type="body" sz="quarter" idx="11"/>
          </p:nvPr>
        </p:nvSpPr>
        <p:spPr>
          <a:xfrm>
            <a:off x="2212404" y="1258637"/>
            <a:ext cx="1829974" cy="1336411"/>
          </a:xfrm>
        </p:spPr>
        <p:txBody>
          <a:bodyPr anchor="ctr">
            <a:normAutofit fontScale="55000" lnSpcReduction="20000"/>
          </a:bodyPr>
          <a:lstStyle/>
          <a:p>
            <a:pPr lvl="0">
              <a:lnSpc>
                <a:spcPts val="1300"/>
              </a:lnSpc>
              <a:spcBef>
                <a:spcPts val="0"/>
              </a:spcBef>
            </a:pPr>
            <a:r>
              <a:rPr lang="ru-RU" dirty="0">
                <a:solidFill>
                  <a:srgbClr val="002060"/>
                </a:solidFill>
                <a:latin typeface="+mn-lt"/>
              </a:rPr>
              <a:t>Если это  </a:t>
            </a:r>
          </a:p>
          <a:p>
            <a:pPr lvl="0">
              <a:lnSpc>
                <a:spcPts val="1300"/>
              </a:lnSpc>
              <a:spcBef>
                <a:spcPts val="0"/>
              </a:spcBef>
            </a:pPr>
            <a:r>
              <a:rPr lang="ru-RU" dirty="0">
                <a:solidFill>
                  <a:srgbClr val="002060"/>
                </a:solidFill>
                <a:latin typeface="+mn-lt"/>
              </a:rPr>
              <a:t>          продолжается даже после того, как вы попросили </a:t>
            </a:r>
            <a:r>
              <a:rPr lang="en-US" dirty="0">
                <a:solidFill>
                  <a:srgbClr val="002060"/>
                </a:solidFill>
                <a:latin typeface="+mn-lt"/>
              </a:rPr>
              <a:t> </a:t>
            </a:r>
            <a:r>
              <a:rPr lang="ru-RU" dirty="0">
                <a:solidFill>
                  <a:srgbClr val="002060"/>
                </a:solidFill>
                <a:latin typeface="+mn-lt"/>
              </a:rPr>
              <a:t>человека прекратить, и это продолжает вас ранить</a:t>
            </a:r>
            <a:endParaRPr lang="en-US" dirty="0">
              <a:latin typeface="+mn-lt"/>
            </a:endParaRPr>
          </a:p>
        </p:txBody>
      </p:sp>
      <p:sp>
        <p:nvSpPr>
          <p:cNvPr id="268" name="Freeform: Shape 27">
            <a:extLst>
              <a:ext uri="{FF2B5EF4-FFF2-40B4-BE49-F238E27FC236}">
                <a16:creationId xmlns="" xmlns:a16="http://schemas.microsoft.com/office/drawing/2014/main" id="{57A3A7A8-34FC-144F-8C96-8DDA5F3D1A79}"/>
              </a:ext>
            </a:extLst>
          </p:cNvPr>
          <p:cNvSpPr>
            <a:spLocks/>
          </p:cNvSpPr>
          <p:nvPr/>
        </p:nvSpPr>
        <p:spPr bwMode="auto">
          <a:xfrm rot="296950">
            <a:off x="4223338" y="1451594"/>
            <a:ext cx="428215" cy="312004"/>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3">
              <a:lumMod val="50000"/>
            </a:schemeClr>
          </a:solidFill>
          <a:ln>
            <a:noFill/>
          </a:ln>
        </p:spPr>
        <p:txBody>
          <a:bodyPr anchor="ctr"/>
          <a:lstStyle/>
          <a:p>
            <a:endParaRPr lang="en-US" dirty="0"/>
          </a:p>
        </p:txBody>
      </p:sp>
      <p:sp>
        <p:nvSpPr>
          <p:cNvPr id="130" name="Text Placeholder 129">
            <a:extLst>
              <a:ext uri="{FF2B5EF4-FFF2-40B4-BE49-F238E27FC236}">
                <a16:creationId xmlns="" xmlns:a16="http://schemas.microsoft.com/office/drawing/2014/main" id="{F9DB03D8-6632-FB40-A816-D558522ECA57}"/>
              </a:ext>
            </a:extLst>
          </p:cNvPr>
          <p:cNvSpPr>
            <a:spLocks noGrp="1"/>
          </p:cNvSpPr>
          <p:nvPr>
            <p:ph type="body" sz="quarter" idx="12"/>
          </p:nvPr>
        </p:nvSpPr>
        <p:spPr>
          <a:xfrm rot="209042">
            <a:off x="4475481" y="1407338"/>
            <a:ext cx="1564312" cy="1246367"/>
          </a:xfrm>
        </p:spPr>
        <p:txBody>
          <a:bodyPr>
            <a:normAutofit fontScale="92500" lnSpcReduction="10000"/>
          </a:bodyPr>
          <a:lstStyle/>
          <a:p>
            <a:pPr lvl="0"/>
            <a:r>
              <a:rPr lang="ru-RU" sz="1600" dirty="0">
                <a:solidFill>
                  <a:srgbClr val="002060"/>
                </a:solidFill>
                <a:latin typeface="+mn-lt"/>
              </a:rPr>
              <a:t>ВЕЗДЕ, ГДЕ БЫ ЭТО НЕ ПРОИЗОШЛО, ЕСЛИ ВЫ НЕ ДОВОЛЬНЫ ЭТИМ</a:t>
            </a:r>
            <a:endParaRPr lang="ru-RU" sz="1600" dirty="0">
              <a:latin typeface="+mn-lt"/>
            </a:endParaRPr>
          </a:p>
          <a:p>
            <a:endParaRPr lang="en-US" sz="1600" dirty="0">
              <a:latin typeface="+mn-lt"/>
            </a:endParaRPr>
          </a:p>
        </p:txBody>
      </p:sp>
      <p:sp>
        <p:nvSpPr>
          <p:cNvPr id="242" name="Freeform: Shape 4">
            <a:extLst>
              <a:ext uri="{FF2B5EF4-FFF2-40B4-BE49-F238E27FC236}">
                <a16:creationId xmlns="" xmlns:a16="http://schemas.microsoft.com/office/drawing/2014/main" id="{5D166978-3718-5147-B939-C93DE7EAB5CD}"/>
              </a:ext>
            </a:extLst>
          </p:cNvPr>
          <p:cNvSpPr>
            <a:spLocks/>
          </p:cNvSpPr>
          <p:nvPr/>
        </p:nvSpPr>
        <p:spPr bwMode="auto">
          <a:xfrm>
            <a:off x="6269475" y="1220929"/>
            <a:ext cx="390525" cy="398463"/>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accent4">
              <a:lumMod val="50000"/>
            </a:schemeClr>
          </a:solidFill>
          <a:ln>
            <a:noFill/>
          </a:ln>
        </p:spPr>
        <p:txBody>
          <a:bodyPr anchor="ctr"/>
          <a:lstStyle/>
          <a:p>
            <a:endParaRPr lang="en-US" dirty="0"/>
          </a:p>
        </p:txBody>
      </p:sp>
      <p:sp>
        <p:nvSpPr>
          <p:cNvPr id="131" name="Text Placeholder 130">
            <a:extLst>
              <a:ext uri="{FF2B5EF4-FFF2-40B4-BE49-F238E27FC236}">
                <a16:creationId xmlns="" xmlns:a16="http://schemas.microsoft.com/office/drawing/2014/main" id="{B16D21D0-8C2C-BA4B-AD11-EAE90533AAC9}"/>
              </a:ext>
            </a:extLst>
          </p:cNvPr>
          <p:cNvSpPr>
            <a:spLocks noGrp="1"/>
          </p:cNvSpPr>
          <p:nvPr>
            <p:ph type="body" sz="quarter" idx="13"/>
          </p:nvPr>
        </p:nvSpPr>
        <p:spPr>
          <a:xfrm>
            <a:off x="6594707" y="1140115"/>
            <a:ext cx="1416835" cy="1251586"/>
          </a:xfrm>
        </p:spPr>
        <p:txBody>
          <a:bodyPr>
            <a:normAutofit fontScale="62500" lnSpcReduction="20000"/>
          </a:bodyPr>
          <a:lstStyle/>
          <a:p>
            <a:pPr lvl="0"/>
            <a:r>
              <a:rPr lang="ru-RU" dirty="0">
                <a:solidFill>
                  <a:srgbClr val="002060"/>
                </a:solidFill>
                <a:latin typeface="+mn-lt"/>
              </a:rPr>
              <a:t>Называйте это как хотите, если вас это задевает и это не прекращается</a:t>
            </a:r>
            <a:endParaRPr lang="ru-RU" dirty="0">
              <a:latin typeface="+mn-lt"/>
            </a:endParaRPr>
          </a:p>
          <a:p>
            <a:endParaRPr lang="en-US" dirty="0">
              <a:latin typeface="+mn-lt"/>
            </a:endParaRPr>
          </a:p>
        </p:txBody>
      </p:sp>
      <p:sp>
        <p:nvSpPr>
          <p:cNvPr id="266" name="Freeform: Shape 22">
            <a:extLst>
              <a:ext uri="{FF2B5EF4-FFF2-40B4-BE49-F238E27FC236}">
                <a16:creationId xmlns="" xmlns:a16="http://schemas.microsoft.com/office/drawing/2014/main" id="{6417F596-7130-A94D-8DD6-0320AC9FD9D7}"/>
              </a:ext>
            </a:extLst>
          </p:cNvPr>
          <p:cNvSpPr>
            <a:spLocks/>
          </p:cNvSpPr>
          <p:nvPr/>
        </p:nvSpPr>
        <p:spPr bwMode="auto">
          <a:xfrm>
            <a:off x="8136488" y="1219539"/>
            <a:ext cx="515143" cy="538923"/>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2">
              <a:lumMod val="50000"/>
            </a:schemeClr>
          </a:solidFill>
          <a:ln>
            <a:noFill/>
          </a:ln>
        </p:spPr>
        <p:txBody>
          <a:bodyPr anchor="ctr"/>
          <a:lstStyle/>
          <a:p>
            <a:endParaRPr lang="en-US" dirty="0"/>
          </a:p>
        </p:txBody>
      </p:sp>
      <p:sp>
        <p:nvSpPr>
          <p:cNvPr id="132" name="Text Placeholder 131">
            <a:extLst>
              <a:ext uri="{FF2B5EF4-FFF2-40B4-BE49-F238E27FC236}">
                <a16:creationId xmlns="" xmlns:a16="http://schemas.microsoft.com/office/drawing/2014/main" id="{98CD677E-1B84-AF48-BD34-FE9687ADA79A}"/>
              </a:ext>
            </a:extLst>
          </p:cNvPr>
          <p:cNvSpPr>
            <a:spLocks noGrp="1"/>
          </p:cNvSpPr>
          <p:nvPr>
            <p:ph type="body" sz="quarter" idx="14"/>
          </p:nvPr>
        </p:nvSpPr>
        <p:spPr>
          <a:xfrm rot="21396341">
            <a:off x="8533362" y="1369729"/>
            <a:ext cx="1437048" cy="1114225"/>
          </a:xfrm>
        </p:spPr>
        <p:txBody>
          <a:bodyPr>
            <a:normAutofit fontScale="62500" lnSpcReduction="20000"/>
          </a:bodyPr>
          <a:lstStyle/>
          <a:p>
            <a:pPr lvl="0"/>
            <a:r>
              <a:rPr lang="ru-RU" dirty="0">
                <a:solidFill>
                  <a:srgbClr val="002060"/>
                </a:solidFill>
                <a:latin typeface="+mn-lt"/>
              </a:rPr>
              <a:t>Прекращение </a:t>
            </a:r>
            <a:r>
              <a:rPr lang="ru-RU" dirty="0" err="1">
                <a:solidFill>
                  <a:srgbClr val="002060"/>
                </a:solidFill>
                <a:latin typeface="+mn-lt"/>
              </a:rPr>
              <a:t>кибербуллинга</a:t>
            </a:r>
            <a:r>
              <a:rPr lang="ru-RU" dirty="0">
                <a:solidFill>
                  <a:srgbClr val="002060"/>
                </a:solidFill>
                <a:latin typeface="+mn-lt"/>
              </a:rPr>
              <a:t> - это не только призыв к хулиганам</a:t>
            </a:r>
            <a:endParaRPr lang="ru-RU" dirty="0">
              <a:latin typeface="+mn-lt"/>
            </a:endParaRPr>
          </a:p>
          <a:p>
            <a:endParaRPr lang="en-US" dirty="0">
              <a:latin typeface="+mn-lt"/>
            </a:endParaRPr>
          </a:p>
        </p:txBody>
      </p:sp>
      <p:sp>
        <p:nvSpPr>
          <p:cNvPr id="270" name="Freeform: Shape 46">
            <a:extLst>
              <a:ext uri="{FF2B5EF4-FFF2-40B4-BE49-F238E27FC236}">
                <a16:creationId xmlns="" xmlns:a16="http://schemas.microsoft.com/office/drawing/2014/main" id="{5B23D317-AE70-CA42-ACCF-D0A28A4B7965}"/>
              </a:ext>
            </a:extLst>
          </p:cNvPr>
          <p:cNvSpPr>
            <a:spLocks/>
          </p:cNvSpPr>
          <p:nvPr/>
        </p:nvSpPr>
        <p:spPr bwMode="auto">
          <a:xfrm>
            <a:off x="10226607" y="1292767"/>
            <a:ext cx="406173" cy="473141"/>
          </a:xfrm>
          <a:custGeom>
            <a:avLst/>
            <a:gdLst>
              <a:gd name="T0" fmla="*/ 224201 w 442780"/>
              <a:gd name="T1" fmla="*/ 512747 h 516576"/>
              <a:gd name="T2" fmla="*/ 4287 w 442780"/>
              <a:gd name="T3" fmla="*/ 385817 h 516576"/>
              <a:gd name="T4" fmla="*/ 4287 w 442780"/>
              <a:gd name="T5" fmla="*/ 131955 h 516576"/>
              <a:gd name="T6" fmla="*/ 224201 w 442780"/>
              <a:gd name="T7" fmla="*/ 4287 h 516576"/>
              <a:gd name="T8" fmla="*/ 444115 w 442780"/>
              <a:gd name="T9" fmla="*/ 131217 h 516576"/>
              <a:gd name="T10" fmla="*/ 444115 w 442780"/>
              <a:gd name="T11" fmla="*/ 385079 h 516576"/>
              <a:gd name="T12" fmla="*/ 224201 w 442780"/>
              <a:gd name="T13" fmla="*/ 512747 h 516576"/>
              <a:gd name="T14" fmla="*/ 48565 w 442780"/>
              <a:gd name="T15" fmla="*/ 359988 h 516576"/>
              <a:gd name="T16" fmla="*/ 224201 w 442780"/>
              <a:gd name="T17" fmla="*/ 461827 h 516576"/>
              <a:gd name="T18" fmla="*/ 399837 w 442780"/>
              <a:gd name="T19" fmla="*/ 359988 h 516576"/>
              <a:gd name="T20" fmla="*/ 399837 w 442780"/>
              <a:gd name="T21" fmla="*/ 157046 h 516576"/>
              <a:gd name="T22" fmla="*/ 224201 w 442780"/>
              <a:gd name="T23" fmla="*/ 55206 h 516576"/>
              <a:gd name="T24" fmla="*/ 48565 w 442780"/>
              <a:gd name="T25" fmla="*/ 157046 h 516576"/>
              <a:gd name="T26" fmla="*/ 48565 w 442780"/>
              <a:gd name="T27" fmla="*/ 359988 h 516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0" h="516576">
                <a:moveTo>
                  <a:pt x="224201" y="512746"/>
                </a:moveTo>
                <a:lnTo>
                  <a:pt x="4287" y="385816"/>
                </a:lnTo>
                <a:lnTo>
                  <a:pt x="4287" y="131955"/>
                </a:lnTo>
                <a:lnTo>
                  <a:pt x="224201" y="4287"/>
                </a:lnTo>
                <a:lnTo>
                  <a:pt x="444115" y="131217"/>
                </a:lnTo>
                <a:lnTo>
                  <a:pt x="444115" y="385078"/>
                </a:lnTo>
                <a:lnTo>
                  <a:pt x="224201" y="512746"/>
                </a:lnTo>
                <a:close/>
                <a:moveTo>
                  <a:pt x="48565" y="359987"/>
                </a:moveTo>
                <a:lnTo>
                  <a:pt x="224201" y="461826"/>
                </a:lnTo>
                <a:lnTo>
                  <a:pt x="399837" y="359987"/>
                </a:lnTo>
                <a:lnTo>
                  <a:pt x="399837" y="157046"/>
                </a:lnTo>
                <a:lnTo>
                  <a:pt x="224201" y="55206"/>
                </a:lnTo>
                <a:lnTo>
                  <a:pt x="48565" y="157046"/>
                </a:lnTo>
                <a:lnTo>
                  <a:pt x="48565" y="359987"/>
                </a:lnTo>
                <a:close/>
              </a:path>
            </a:pathLst>
          </a:custGeom>
          <a:solidFill>
            <a:schemeClr val="tx2">
              <a:lumMod val="75000"/>
            </a:schemeClr>
          </a:solidFill>
          <a:ln>
            <a:noFill/>
          </a:ln>
        </p:spPr>
        <p:txBody>
          <a:bodyPr anchor="ctr"/>
          <a:lstStyle/>
          <a:p>
            <a:endParaRPr lang="en-US" dirty="0"/>
          </a:p>
        </p:txBody>
      </p:sp>
      <p:sp>
        <p:nvSpPr>
          <p:cNvPr id="133" name="Text Placeholder 132">
            <a:extLst>
              <a:ext uri="{FF2B5EF4-FFF2-40B4-BE49-F238E27FC236}">
                <a16:creationId xmlns="" xmlns:a16="http://schemas.microsoft.com/office/drawing/2014/main" id="{7548ED6F-BE1B-8D4C-9C9C-9C03338656CD}"/>
              </a:ext>
            </a:extLst>
          </p:cNvPr>
          <p:cNvSpPr>
            <a:spLocks noGrp="1"/>
          </p:cNvSpPr>
          <p:nvPr>
            <p:ph type="body" sz="quarter" idx="15"/>
          </p:nvPr>
        </p:nvSpPr>
        <p:spPr>
          <a:xfrm rot="216274">
            <a:off x="10344832" y="1568238"/>
            <a:ext cx="1676967" cy="847350"/>
          </a:xfrm>
        </p:spPr>
        <p:txBody>
          <a:bodyPr>
            <a:normAutofit fontScale="92500" lnSpcReduction="10000"/>
          </a:bodyPr>
          <a:lstStyle/>
          <a:p>
            <a:r>
              <a:rPr lang="kk-KZ" sz="2000" dirty="0">
                <a:latin typeface="+mn-lt"/>
              </a:rPr>
              <a:t>Никто не заслуживает унижение </a:t>
            </a:r>
            <a:endParaRPr lang="en-US" sz="2000" dirty="0">
              <a:latin typeface="+mn-lt"/>
            </a:endParaRPr>
          </a:p>
        </p:txBody>
      </p:sp>
      <p:grpSp>
        <p:nvGrpSpPr>
          <p:cNvPr id="5" name="Group 61">
            <a:extLst>
              <a:ext uri="{FF2B5EF4-FFF2-40B4-BE49-F238E27FC236}">
                <a16:creationId xmlns="" xmlns:a16="http://schemas.microsoft.com/office/drawing/2014/main" id="{E4B8E558-FA0A-1B46-AA59-EDBB2589B332}"/>
              </a:ext>
            </a:extLst>
          </p:cNvPr>
          <p:cNvGrpSpPr>
            <a:grpSpLocks/>
          </p:cNvGrpSpPr>
          <p:nvPr/>
        </p:nvGrpSpPr>
        <p:grpSpPr bwMode="auto">
          <a:xfrm>
            <a:off x="822691" y="3928700"/>
            <a:ext cx="398462" cy="554038"/>
            <a:chOff x="4776413" y="2428251"/>
            <a:chExt cx="398502" cy="554951"/>
          </a:xfrm>
        </p:grpSpPr>
        <p:sp>
          <p:nvSpPr>
            <p:cNvPr id="340" name="Freeform: Shape 37">
              <a:extLst>
                <a:ext uri="{FF2B5EF4-FFF2-40B4-BE49-F238E27FC236}">
                  <a16:creationId xmlns="" xmlns:a16="http://schemas.microsoft.com/office/drawing/2014/main" id="{0557435E-6E60-994D-813D-EA0BE6CD91E4}"/>
                </a:ext>
              </a:extLst>
            </p:cNvPr>
            <p:cNvSpPr>
              <a:spLocks/>
            </p:cNvSpPr>
            <p:nvPr/>
          </p:nvSpPr>
          <p:spPr bwMode="auto">
            <a:xfrm>
              <a:off x="4776413" y="2428251"/>
              <a:ext cx="398502" cy="103315"/>
            </a:xfrm>
            <a:custGeom>
              <a:avLst/>
              <a:gdLst>
                <a:gd name="T0" fmla="*/ 309577 w 398502"/>
                <a:gd name="T1" fmla="*/ 71952 h 103315"/>
                <a:gd name="T2" fmla="*/ 274893 w 398502"/>
                <a:gd name="T3" fmla="*/ 5535 h 103315"/>
                <a:gd name="T4" fmla="*/ 130251 w 398502"/>
                <a:gd name="T5" fmla="*/ 5535 h 103315"/>
                <a:gd name="T6" fmla="*/ 94829 w 398502"/>
                <a:gd name="T7" fmla="*/ 71952 h 103315"/>
                <a:gd name="T8" fmla="*/ 5535 w 398502"/>
                <a:gd name="T9" fmla="*/ 71952 h 103315"/>
                <a:gd name="T10" fmla="*/ 5535 w 398502"/>
                <a:gd name="T11" fmla="*/ 101470 h 103315"/>
                <a:gd name="T12" fmla="*/ 399609 w 398502"/>
                <a:gd name="T13" fmla="*/ 101470 h 103315"/>
                <a:gd name="T14" fmla="*/ 399609 w 398502"/>
                <a:gd name="T15" fmla="*/ 71952 h 103315"/>
                <a:gd name="T16" fmla="*/ 309577 w 398502"/>
                <a:gd name="T17" fmla="*/ 71952 h 103315"/>
                <a:gd name="T18" fmla="*/ 147962 w 398502"/>
                <a:gd name="T19" fmla="*/ 35053 h 103315"/>
                <a:gd name="T20" fmla="*/ 257182 w 398502"/>
                <a:gd name="T21" fmla="*/ 35053 h 103315"/>
                <a:gd name="T22" fmla="*/ 276369 w 398502"/>
                <a:gd name="T23" fmla="*/ 71952 h 103315"/>
                <a:gd name="T24" fmla="*/ 128037 w 398502"/>
                <a:gd name="T25" fmla="*/ 71952 h 103315"/>
                <a:gd name="T26" fmla="*/ 147962 w 398502"/>
                <a:gd name="T27" fmla="*/ 35053 h 103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502" h="103315">
                  <a:moveTo>
                    <a:pt x="309577" y="71952"/>
                  </a:moveTo>
                  <a:lnTo>
                    <a:pt x="274893" y="5535"/>
                  </a:lnTo>
                  <a:lnTo>
                    <a:pt x="130251" y="5535"/>
                  </a:lnTo>
                  <a:lnTo>
                    <a:pt x="94829" y="71952"/>
                  </a:lnTo>
                  <a:lnTo>
                    <a:pt x="5535" y="71952"/>
                  </a:lnTo>
                  <a:lnTo>
                    <a:pt x="5535" y="101470"/>
                  </a:lnTo>
                  <a:lnTo>
                    <a:pt x="399609" y="101470"/>
                  </a:lnTo>
                  <a:lnTo>
                    <a:pt x="399609" y="71952"/>
                  </a:lnTo>
                  <a:lnTo>
                    <a:pt x="309577" y="71952"/>
                  </a:lnTo>
                  <a:close/>
                  <a:moveTo>
                    <a:pt x="147962" y="35053"/>
                  </a:moveTo>
                  <a:lnTo>
                    <a:pt x="257182" y="35053"/>
                  </a:lnTo>
                  <a:lnTo>
                    <a:pt x="276369" y="71952"/>
                  </a:lnTo>
                  <a:lnTo>
                    <a:pt x="128037" y="71952"/>
                  </a:lnTo>
                  <a:lnTo>
                    <a:pt x="147962" y="3505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1" name="Freeform: Shape 38">
              <a:extLst>
                <a:ext uri="{FF2B5EF4-FFF2-40B4-BE49-F238E27FC236}">
                  <a16:creationId xmlns="" xmlns:a16="http://schemas.microsoft.com/office/drawing/2014/main" id="{9C0B3FD8-9C1F-6A47-B67E-DDEB7B101A8B}"/>
                </a:ext>
              </a:extLst>
            </p:cNvPr>
            <p:cNvSpPr>
              <a:spLocks/>
            </p:cNvSpPr>
            <p:nvPr/>
          </p:nvSpPr>
          <p:spPr bwMode="auto">
            <a:xfrm>
              <a:off x="5000456" y="2555574"/>
              <a:ext cx="44278" cy="361604"/>
            </a:xfrm>
            <a:custGeom>
              <a:avLst/>
              <a:gdLst>
                <a:gd name="T0" fmla="*/ 5631 w 44278"/>
                <a:gd name="T1" fmla="*/ 357572 h 361603"/>
                <a:gd name="T2" fmla="*/ 11818 w 44278"/>
                <a:gd name="T3" fmla="*/ 5631 h 361603"/>
                <a:gd name="T4" fmla="*/ 41331 w 44278"/>
                <a:gd name="T5" fmla="*/ 6150 h 361603"/>
                <a:gd name="T6" fmla="*/ 35144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357571"/>
                  </a:moveTo>
                  <a:lnTo>
                    <a:pt x="11818" y="5631"/>
                  </a:lnTo>
                  <a:lnTo>
                    <a:pt x="41331" y="6150"/>
                  </a:lnTo>
                  <a:lnTo>
                    <a:pt x="35144" y="358090"/>
                  </a:lnTo>
                  <a:lnTo>
                    <a:pt x="5631" y="35757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2" name="Freeform: Shape 39">
              <a:extLst>
                <a:ext uri="{FF2B5EF4-FFF2-40B4-BE49-F238E27FC236}">
                  <a16:creationId xmlns="" xmlns:a16="http://schemas.microsoft.com/office/drawing/2014/main" id="{E158448C-B6F2-214D-B455-8A311C8D8DD8}"/>
                </a:ext>
              </a:extLst>
            </p:cNvPr>
            <p:cNvSpPr>
              <a:spLocks/>
            </p:cNvSpPr>
            <p:nvPr/>
          </p:nvSpPr>
          <p:spPr bwMode="auto">
            <a:xfrm>
              <a:off x="4910263" y="2554775"/>
              <a:ext cx="44278" cy="361604"/>
            </a:xfrm>
            <a:custGeom>
              <a:avLst/>
              <a:gdLst>
                <a:gd name="T0" fmla="*/ 5631 w 44278"/>
                <a:gd name="T1" fmla="*/ 6150 h 361603"/>
                <a:gd name="T2" fmla="*/ 35144 w 44278"/>
                <a:gd name="T3" fmla="*/ 5631 h 361603"/>
                <a:gd name="T4" fmla="*/ 41336 w 44278"/>
                <a:gd name="T5" fmla="*/ 357572 h 361603"/>
                <a:gd name="T6" fmla="*/ 11823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6150"/>
                  </a:moveTo>
                  <a:lnTo>
                    <a:pt x="35144" y="5631"/>
                  </a:lnTo>
                  <a:lnTo>
                    <a:pt x="41336" y="357571"/>
                  </a:lnTo>
                  <a:lnTo>
                    <a:pt x="11823" y="358090"/>
                  </a:lnTo>
                  <a:lnTo>
                    <a:pt x="5631" y="615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3" name="Freeform: Shape 40">
              <a:extLst>
                <a:ext uri="{FF2B5EF4-FFF2-40B4-BE49-F238E27FC236}">
                  <a16:creationId xmlns="" xmlns:a16="http://schemas.microsoft.com/office/drawing/2014/main" id="{D7800E67-A5A8-6049-AA58-830A9ECE901F}"/>
                </a:ext>
              </a:extLst>
            </p:cNvPr>
            <p:cNvSpPr>
              <a:spLocks/>
            </p:cNvSpPr>
            <p:nvPr/>
          </p:nvSpPr>
          <p:spPr bwMode="auto">
            <a:xfrm>
              <a:off x="4802980" y="2555181"/>
              <a:ext cx="346844" cy="428021"/>
            </a:xfrm>
            <a:custGeom>
              <a:avLst/>
              <a:gdLst>
                <a:gd name="T0" fmla="*/ 332454 w 346844"/>
                <a:gd name="T1" fmla="*/ 423963 h 428020"/>
                <a:gd name="T2" fmla="*/ 20294 w 346844"/>
                <a:gd name="T3" fmla="*/ 423963 h 428020"/>
                <a:gd name="T4" fmla="*/ 5535 w 346844"/>
                <a:gd name="T5" fmla="*/ 6273 h 428020"/>
                <a:gd name="T6" fmla="*/ 35053 w 346844"/>
                <a:gd name="T7" fmla="*/ 5535 h 428020"/>
                <a:gd name="T8" fmla="*/ 48337 w 346844"/>
                <a:gd name="T9" fmla="*/ 394444 h 428020"/>
                <a:gd name="T10" fmla="*/ 303673 w 346844"/>
                <a:gd name="T11" fmla="*/ 394444 h 428020"/>
                <a:gd name="T12" fmla="*/ 317695 w 346844"/>
                <a:gd name="T13" fmla="*/ 5535 h 428020"/>
                <a:gd name="T14" fmla="*/ 347213 w 346844"/>
                <a:gd name="T15" fmla="*/ 6273 h 428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844" h="428020">
                  <a:moveTo>
                    <a:pt x="332454" y="423962"/>
                  </a:moveTo>
                  <a:lnTo>
                    <a:pt x="20294" y="423962"/>
                  </a:lnTo>
                  <a:lnTo>
                    <a:pt x="5535" y="6273"/>
                  </a:lnTo>
                  <a:lnTo>
                    <a:pt x="35053" y="5535"/>
                  </a:lnTo>
                  <a:lnTo>
                    <a:pt x="48337" y="394443"/>
                  </a:lnTo>
                  <a:lnTo>
                    <a:pt x="303673" y="394443"/>
                  </a:lnTo>
                  <a:lnTo>
                    <a:pt x="317695" y="5535"/>
                  </a:lnTo>
                  <a:lnTo>
                    <a:pt x="347213" y="6273"/>
                  </a:lnTo>
                  <a:lnTo>
                    <a:pt x="332454" y="42396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3" name="Text Placeholder 152">
            <a:extLst>
              <a:ext uri="{FF2B5EF4-FFF2-40B4-BE49-F238E27FC236}">
                <a16:creationId xmlns="" xmlns:a16="http://schemas.microsoft.com/office/drawing/2014/main" id="{E513B673-0C1C-FE4C-B34A-16C4A7E230EC}"/>
              </a:ext>
            </a:extLst>
          </p:cNvPr>
          <p:cNvSpPr>
            <a:spLocks noGrp="1"/>
          </p:cNvSpPr>
          <p:nvPr>
            <p:ph type="body" sz="quarter" idx="35"/>
          </p:nvPr>
        </p:nvSpPr>
        <p:spPr>
          <a:xfrm>
            <a:off x="211014" y="4705402"/>
            <a:ext cx="1606428" cy="1695398"/>
          </a:xfrm>
        </p:spPr>
        <p:txBody>
          <a:bodyPr>
            <a:normAutofit fontScale="85000" lnSpcReduction="10000"/>
          </a:bodyPr>
          <a:lstStyle/>
          <a:p>
            <a:pPr lvl="0">
              <a:lnSpc>
                <a:spcPts val="1900"/>
              </a:lnSpc>
              <a:spcBef>
                <a:spcPts val="0"/>
              </a:spcBef>
            </a:pPr>
            <a:r>
              <a:rPr lang="ru-RU" dirty="0">
                <a:solidFill>
                  <a:srgbClr val="002060"/>
                </a:solidFill>
                <a:latin typeface="+mn-lt"/>
              </a:rPr>
              <a:t>НО ЕСЛИ ЭТО ВАС ЗАДЕВАЕТ, ТОГДА ШУТКА ЗАШЛА СЛИШКОМ ДАЛЕКО</a:t>
            </a:r>
            <a:endParaRPr lang="ru-RU" dirty="0">
              <a:latin typeface="+mn-lt"/>
            </a:endParaRPr>
          </a:p>
          <a:p>
            <a:pPr>
              <a:lnSpc>
                <a:spcPts val="1900"/>
              </a:lnSpc>
              <a:spcBef>
                <a:spcPts val="0"/>
              </a:spcBef>
            </a:pPr>
            <a:endParaRPr lang="en-US" dirty="0">
              <a:latin typeface="+mn-lt"/>
            </a:endParaRPr>
          </a:p>
        </p:txBody>
      </p:sp>
      <p:grpSp>
        <p:nvGrpSpPr>
          <p:cNvPr id="6" name="Group 69">
            <a:extLst>
              <a:ext uri="{FF2B5EF4-FFF2-40B4-BE49-F238E27FC236}">
                <a16:creationId xmlns="" xmlns:a16="http://schemas.microsoft.com/office/drawing/2014/main" id="{88A064E8-DE19-D44B-93A3-577783A2CF6F}"/>
              </a:ext>
            </a:extLst>
          </p:cNvPr>
          <p:cNvGrpSpPr>
            <a:grpSpLocks/>
          </p:cNvGrpSpPr>
          <p:nvPr/>
        </p:nvGrpSpPr>
        <p:grpSpPr bwMode="auto">
          <a:xfrm>
            <a:off x="2141100" y="4492118"/>
            <a:ext cx="406400" cy="406400"/>
            <a:chOff x="8604984" y="4822953"/>
            <a:chExt cx="405882" cy="405882"/>
          </a:xfrm>
        </p:grpSpPr>
        <p:sp>
          <p:nvSpPr>
            <p:cNvPr id="337" name="Freeform: Shape 35">
              <a:extLst>
                <a:ext uri="{FF2B5EF4-FFF2-40B4-BE49-F238E27FC236}">
                  <a16:creationId xmlns="" xmlns:a16="http://schemas.microsoft.com/office/drawing/2014/main" id="{0EB99278-B0A5-0648-9026-975D46E55D35}"/>
                </a:ext>
              </a:extLst>
            </p:cNvPr>
            <p:cNvSpPr>
              <a:spLocks/>
            </p:cNvSpPr>
            <p:nvPr/>
          </p:nvSpPr>
          <p:spPr bwMode="auto">
            <a:xfrm>
              <a:off x="8604984" y="482295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8" name="Freeform: Shape 36">
              <a:extLst>
                <a:ext uri="{FF2B5EF4-FFF2-40B4-BE49-F238E27FC236}">
                  <a16:creationId xmlns="" xmlns:a16="http://schemas.microsoft.com/office/drawing/2014/main" id="{B5E441D7-54AA-1C4C-ABF9-AB90BE791AE0}"/>
                </a:ext>
              </a:extLst>
            </p:cNvPr>
            <p:cNvSpPr>
              <a:spLocks/>
            </p:cNvSpPr>
            <p:nvPr/>
          </p:nvSpPr>
          <p:spPr bwMode="auto">
            <a:xfrm>
              <a:off x="8732653" y="4905605"/>
              <a:ext cx="147593" cy="236149"/>
            </a:xfrm>
            <a:custGeom>
              <a:avLst/>
              <a:gdLst>
                <a:gd name="T0" fmla="*/ 31364 w 147593"/>
                <a:gd name="T1" fmla="*/ 237256 h 236149"/>
                <a:gd name="T2" fmla="*/ 5535 w 147593"/>
                <a:gd name="T3" fmla="*/ 211428 h 236149"/>
                <a:gd name="T4" fmla="*/ 95566 w 147593"/>
                <a:gd name="T5" fmla="*/ 121396 h 236149"/>
                <a:gd name="T6" fmla="*/ 5535 w 147593"/>
                <a:gd name="T7" fmla="*/ 31364 h 236149"/>
                <a:gd name="T8" fmla="*/ 32101 w 147593"/>
                <a:gd name="T9" fmla="*/ 5535 h 236149"/>
                <a:gd name="T10" fmla="*/ 147224 w 147593"/>
                <a:gd name="T11" fmla="*/ 121396 h 236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93" h="236149">
                  <a:moveTo>
                    <a:pt x="31364" y="237256"/>
                  </a:moveTo>
                  <a:lnTo>
                    <a:pt x="5535" y="211428"/>
                  </a:lnTo>
                  <a:lnTo>
                    <a:pt x="95566" y="121396"/>
                  </a:lnTo>
                  <a:lnTo>
                    <a:pt x="5535" y="31364"/>
                  </a:lnTo>
                  <a:lnTo>
                    <a:pt x="32101" y="5535"/>
                  </a:lnTo>
                  <a:lnTo>
                    <a:pt x="147224" y="121396"/>
                  </a:lnTo>
                  <a:lnTo>
                    <a:pt x="31364" y="23725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330" name="Freeform: Shape 19">
            <a:extLst>
              <a:ext uri="{FF2B5EF4-FFF2-40B4-BE49-F238E27FC236}">
                <a16:creationId xmlns="" xmlns:a16="http://schemas.microsoft.com/office/drawing/2014/main" id="{7BE7C412-4B84-5D41-8503-7404AB5E6B44}"/>
              </a:ext>
            </a:extLst>
          </p:cNvPr>
          <p:cNvSpPr>
            <a:spLocks/>
          </p:cNvSpPr>
          <p:nvPr/>
        </p:nvSpPr>
        <p:spPr bwMode="auto">
          <a:xfrm>
            <a:off x="3333805" y="3875811"/>
            <a:ext cx="611188" cy="655637"/>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55" name="Text Placeholder 154">
            <a:extLst>
              <a:ext uri="{FF2B5EF4-FFF2-40B4-BE49-F238E27FC236}">
                <a16:creationId xmlns="" xmlns:a16="http://schemas.microsoft.com/office/drawing/2014/main" id="{9B21D3B4-BDCF-7549-82C0-D6F5ACEF3C20}"/>
              </a:ext>
            </a:extLst>
          </p:cNvPr>
          <p:cNvSpPr>
            <a:spLocks noGrp="1"/>
          </p:cNvSpPr>
          <p:nvPr>
            <p:ph type="body" sz="quarter" idx="37"/>
          </p:nvPr>
        </p:nvSpPr>
        <p:spPr>
          <a:xfrm>
            <a:off x="2035668" y="5186447"/>
            <a:ext cx="1430668" cy="1134158"/>
          </a:xfrm>
        </p:spPr>
        <p:txBody>
          <a:bodyPr>
            <a:normAutofit/>
          </a:bodyPr>
          <a:lstStyle/>
          <a:p>
            <a:pPr lvl="0">
              <a:lnSpc>
                <a:spcPts val="1900"/>
              </a:lnSpc>
              <a:spcBef>
                <a:spcPts val="0"/>
              </a:spcBef>
            </a:pPr>
            <a:r>
              <a:rPr lang="ru-RU" dirty="0">
                <a:solidFill>
                  <a:srgbClr val="002060"/>
                </a:solidFill>
                <a:latin typeface="+mn-lt"/>
              </a:rPr>
              <a:t>Тогда это может быть </a:t>
            </a:r>
            <a:r>
              <a:rPr lang="ru-RU" dirty="0" err="1">
                <a:solidFill>
                  <a:srgbClr val="002060"/>
                </a:solidFill>
                <a:latin typeface="+mn-lt"/>
              </a:rPr>
              <a:t>буллингом</a:t>
            </a:r>
            <a:endParaRPr lang="ru-RU" dirty="0">
              <a:latin typeface="+mn-lt"/>
            </a:endParaRPr>
          </a:p>
          <a:p>
            <a:pPr>
              <a:lnSpc>
                <a:spcPts val="1900"/>
              </a:lnSpc>
              <a:spcBef>
                <a:spcPts val="0"/>
              </a:spcBef>
            </a:pPr>
            <a:endParaRPr lang="en-US" dirty="0">
              <a:latin typeface="+mn-lt"/>
            </a:endParaRPr>
          </a:p>
        </p:txBody>
      </p:sp>
      <p:grpSp>
        <p:nvGrpSpPr>
          <p:cNvPr id="7" name="Group 168">
            <a:extLst>
              <a:ext uri="{FF2B5EF4-FFF2-40B4-BE49-F238E27FC236}">
                <a16:creationId xmlns="" xmlns:a16="http://schemas.microsoft.com/office/drawing/2014/main" id="{D062EDD5-DD06-2949-A10E-AFC61D182A5C}"/>
              </a:ext>
            </a:extLst>
          </p:cNvPr>
          <p:cNvGrpSpPr/>
          <p:nvPr/>
        </p:nvGrpSpPr>
        <p:grpSpPr>
          <a:xfrm>
            <a:off x="4945857" y="4465547"/>
            <a:ext cx="568325" cy="566738"/>
            <a:chOff x="4945857" y="4465547"/>
            <a:chExt cx="568325" cy="566738"/>
          </a:xfrm>
        </p:grpSpPr>
        <p:sp>
          <p:nvSpPr>
            <p:cNvPr id="331" name="Freeform: Shape 20">
              <a:extLst>
                <a:ext uri="{FF2B5EF4-FFF2-40B4-BE49-F238E27FC236}">
                  <a16:creationId xmlns="" xmlns:a16="http://schemas.microsoft.com/office/drawing/2014/main" id="{282E39F4-FDC6-F347-9A6B-5692C8DB69FE}"/>
                </a:ext>
              </a:extLst>
            </p:cNvPr>
            <p:cNvSpPr>
              <a:spLocks/>
            </p:cNvSpPr>
            <p:nvPr/>
          </p:nvSpPr>
          <p:spPr bwMode="auto">
            <a:xfrm>
              <a:off x="4945857" y="4465547"/>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7" name="Freeform: Shape 21">
              <a:extLst>
                <a:ext uri="{FF2B5EF4-FFF2-40B4-BE49-F238E27FC236}">
                  <a16:creationId xmlns="" xmlns:a16="http://schemas.microsoft.com/office/drawing/2014/main" id="{3017CAE1-55E7-DA4F-9323-CD987A81BF6C}"/>
                </a:ext>
              </a:extLst>
            </p:cNvPr>
            <p:cNvSpPr>
              <a:spLocks/>
            </p:cNvSpPr>
            <p:nvPr/>
          </p:nvSpPr>
          <p:spPr bwMode="auto">
            <a:xfrm>
              <a:off x="5083406" y="4595306"/>
              <a:ext cx="303212"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6" name="Text Placeholder 155">
            <a:extLst>
              <a:ext uri="{FF2B5EF4-FFF2-40B4-BE49-F238E27FC236}">
                <a16:creationId xmlns="" xmlns:a16="http://schemas.microsoft.com/office/drawing/2014/main" id="{14FB15ED-40C9-FD40-BC42-EA2C85324F16}"/>
              </a:ext>
            </a:extLst>
          </p:cNvPr>
          <p:cNvSpPr>
            <a:spLocks noGrp="1"/>
          </p:cNvSpPr>
          <p:nvPr>
            <p:ph type="body" sz="quarter" idx="38"/>
          </p:nvPr>
        </p:nvSpPr>
        <p:spPr>
          <a:xfrm>
            <a:off x="3902434" y="5252497"/>
            <a:ext cx="1829974" cy="1134157"/>
          </a:xfrm>
        </p:spPr>
        <p:txBody>
          <a:bodyPr>
            <a:normAutofit/>
          </a:bodyPr>
          <a:lstStyle/>
          <a:p>
            <a:pPr lvl="0">
              <a:lnSpc>
                <a:spcPts val="1900"/>
              </a:lnSpc>
              <a:spcBef>
                <a:spcPts val="0"/>
              </a:spcBef>
            </a:pPr>
            <a:r>
              <a:rPr lang="ru-RU" dirty="0">
                <a:solidFill>
                  <a:srgbClr val="002060"/>
                </a:solidFill>
                <a:latin typeface="+mn-lt"/>
              </a:rPr>
              <a:t>ВЫ НЕ ДОЛЖНЫ ТЕРПЕТЬ ЭТО</a:t>
            </a:r>
            <a:endParaRPr lang="ru-RU" dirty="0">
              <a:latin typeface="+mn-lt"/>
            </a:endParaRPr>
          </a:p>
          <a:p>
            <a:pPr>
              <a:lnSpc>
                <a:spcPts val="1900"/>
              </a:lnSpc>
              <a:spcBef>
                <a:spcPts val="0"/>
              </a:spcBef>
            </a:pPr>
            <a:endParaRPr lang="en-US" dirty="0">
              <a:latin typeface="+mn-lt"/>
            </a:endParaRPr>
          </a:p>
        </p:txBody>
      </p:sp>
      <p:grpSp>
        <p:nvGrpSpPr>
          <p:cNvPr id="8" name="Group 63">
            <a:extLst>
              <a:ext uri="{FF2B5EF4-FFF2-40B4-BE49-F238E27FC236}">
                <a16:creationId xmlns="" xmlns:a16="http://schemas.microsoft.com/office/drawing/2014/main" id="{7E573CCC-3785-814B-9D3A-5FB99B40B4FF}"/>
              </a:ext>
            </a:extLst>
          </p:cNvPr>
          <p:cNvGrpSpPr>
            <a:grpSpLocks/>
          </p:cNvGrpSpPr>
          <p:nvPr/>
        </p:nvGrpSpPr>
        <p:grpSpPr bwMode="auto">
          <a:xfrm>
            <a:off x="6446221" y="3904778"/>
            <a:ext cx="338137" cy="568325"/>
            <a:chOff x="6461929" y="2474005"/>
            <a:chExt cx="339465" cy="568234"/>
          </a:xfrm>
        </p:grpSpPr>
        <p:sp>
          <p:nvSpPr>
            <p:cNvPr id="345" name="Freeform: Shape 50">
              <a:extLst>
                <a:ext uri="{FF2B5EF4-FFF2-40B4-BE49-F238E27FC236}">
                  <a16:creationId xmlns="" xmlns:a16="http://schemas.microsoft.com/office/drawing/2014/main" id="{40005EA1-E137-934E-8239-F50C306D99D8}"/>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6" name="Freeform: Shape 51">
              <a:extLst>
                <a:ext uri="{FF2B5EF4-FFF2-40B4-BE49-F238E27FC236}">
                  <a16:creationId xmlns="" xmlns:a16="http://schemas.microsoft.com/office/drawing/2014/main" id="{7314DE54-1E05-E741-B3A2-100E0ABB8E5F}"/>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7" name="Text Placeholder 156">
            <a:extLst>
              <a:ext uri="{FF2B5EF4-FFF2-40B4-BE49-F238E27FC236}">
                <a16:creationId xmlns="" xmlns:a16="http://schemas.microsoft.com/office/drawing/2014/main" id="{A1AEA8A6-E124-6641-851F-9BAF095A2D52}"/>
              </a:ext>
            </a:extLst>
          </p:cNvPr>
          <p:cNvSpPr>
            <a:spLocks noGrp="1"/>
          </p:cNvSpPr>
          <p:nvPr>
            <p:ph type="body" sz="quarter" idx="39"/>
          </p:nvPr>
        </p:nvSpPr>
        <p:spPr>
          <a:xfrm>
            <a:off x="5933262" y="5087215"/>
            <a:ext cx="1702191" cy="1233390"/>
          </a:xfrm>
        </p:spPr>
        <p:txBody>
          <a:bodyPr>
            <a:normAutofit/>
          </a:bodyPr>
          <a:lstStyle/>
          <a:p>
            <a:pPr lvl="0">
              <a:lnSpc>
                <a:spcPts val="1900"/>
              </a:lnSpc>
              <a:spcBef>
                <a:spcPts val="0"/>
              </a:spcBef>
            </a:pPr>
            <a:r>
              <a:rPr lang="ru-RU" dirty="0">
                <a:solidFill>
                  <a:srgbClr val="002060"/>
                </a:solidFill>
                <a:latin typeface="+mn-lt"/>
              </a:rPr>
              <a:t>Тогда  стоит обратиться за помощью. </a:t>
            </a:r>
            <a:endParaRPr lang="ru-RU" dirty="0">
              <a:latin typeface="+mn-lt"/>
            </a:endParaRPr>
          </a:p>
        </p:txBody>
      </p:sp>
      <p:sp>
        <p:nvSpPr>
          <p:cNvPr id="335" name="Freeform: Shape 31">
            <a:extLst>
              <a:ext uri="{FF2B5EF4-FFF2-40B4-BE49-F238E27FC236}">
                <a16:creationId xmlns="" xmlns:a16="http://schemas.microsoft.com/office/drawing/2014/main" id="{4E9C8F17-C2F1-A644-8EBD-67758DB2F1C4}"/>
              </a:ext>
            </a:extLst>
          </p:cNvPr>
          <p:cNvSpPr>
            <a:spLocks/>
          </p:cNvSpPr>
          <p:nvPr/>
        </p:nvSpPr>
        <p:spPr bwMode="auto">
          <a:xfrm rot="5212377">
            <a:off x="7684433" y="4340938"/>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nvGrpSpPr>
          <p:cNvPr id="9" name="Group 67">
            <a:extLst>
              <a:ext uri="{FF2B5EF4-FFF2-40B4-BE49-F238E27FC236}">
                <a16:creationId xmlns="" xmlns:a16="http://schemas.microsoft.com/office/drawing/2014/main" id="{AB0C536C-05B9-3246-8585-42F7407DB0F5}"/>
              </a:ext>
            </a:extLst>
          </p:cNvPr>
          <p:cNvGrpSpPr>
            <a:grpSpLocks/>
          </p:cNvGrpSpPr>
          <p:nvPr/>
        </p:nvGrpSpPr>
        <p:grpSpPr bwMode="auto">
          <a:xfrm>
            <a:off x="9438369" y="3941400"/>
            <a:ext cx="415672" cy="580239"/>
            <a:chOff x="2700513" y="4675360"/>
            <a:chExt cx="464919" cy="649411"/>
          </a:xfrm>
        </p:grpSpPr>
        <p:sp>
          <p:nvSpPr>
            <p:cNvPr id="333" name="Freeform: Shape 28">
              <a:extLst>
                <a:ext uri="{FF2B5EF4-FFF2-40B4-BE49-F238E27FC236}">
                  <a16:creationId xmlns="" xmlns:a16="http://schemas.microsoft.com/office/drawing/2014/main" id="{1399577A-3C8E-134D-92D0-5188FEB096F5}"/>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4" name="Freeform: Shape 29">
              <a:extLst>
                <a:ext uri="{FF2B5EF4-FFF2-40B4-BE49-F238E27FC236}">
                  <a16:creationId xmlns="" xmlns:a16="http://schemas.microsoft.com/office/drawing/2014/main" id="{46DD04F0-590D-1648-BFD4-9C5E49C0FAD8}"/>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10" name="Group 68">
            <a:extLst>
              <a:ext uri="{FF2B5EF4-FFF2-40B4-BE49-F238E27FC236}">
                <a16:creationId xmlns="" xmlns:a16="http://schemas.microsoft.com/office/drawing/2014/main" id="{2662A854-0423-6942-9718-55C73E444996}"/>
              </a:ext>
            </a:extLst>
          </p:cNvPr>
          <p:cNvGrpSpPr>
            <a:grpSpLocks/>
          </p:cNvGrpSpPr>
          <p:nvPr/>
        </p:nvGrpSpPr>
        <p:grpSpPr bwMode="auto">
          <a:xfrm>
            <a:off x="10771847" y="4444733"/>
            <a:ext cx="506282" cy="508267"/>
            <a:chOff x="3761709" y="4826643"/>
            <a:chExt cx="405882" cy="405882"/>
          </a:xfrm>
        </p:grpSpPr>
        <p:sp>
          <p:nvSpPr>
            <p:cNvPr id="327" name="Freeform: Shape 16">
              <a:extLst>
                <a:ext uri="{FF2B5EF4-FFF2-40B4-BE49-F238E27FC236}">
                  <a16:creationId xmlns="" xmlns:a16="http://schemas.microsoft.com/office/drawing/2014/main" id="{D1CCD465-98CD-9746-8F48-C630AE156503}"/>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28" name="Freeform: Shape 17">
              <a:extLst>
                <a:ext uri="{FF2B5EF4-FFF2-40B4-BE49-F238E27FC236}">
                  <a16:creationId xmlns="" xmlns:a16="http://schemas.microsoft.com/office/drawing/2014/main" id="{1D14B14B-9E64-CB4B-A3AD-2EBC373D4C02}"/>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60" name="Text Placeholder 159">
            <a:extLst>
              <a:ext uri="{FF2B5EF4-FFF2-40B4-BE49-F238E27FC236}">
                <a16:creationId xmlns="" xmlns:a16="http://schemas.microsoft.com/office/drawing/2014/main" id="{67BA06DE-D9A6-D04D-86C8-12789067E535}"/>
              </a:ext>
            </a:extLst>
          </p:cNvPr>
          <p:cNvSpPr>
            <a:spLocks noGrp="1"/>
          </p:cNvSpPr>
          <p:nvPr>
            <p:ph type="body" sz="quarter" idx="42"/>
          </p:nvPr>
        </p:nvSpPr>
        <p:spPr>
          <a:xfrm>
            <a:off x="8525022" y="5091165"/>
            <a:ext cx="2518117" cy="1477585"/>
          </a:xfrm>
        </p:spPr>
        <p:txBody>
          <a:bodyPr>
            <a:normAutofit fontScale="92500"/>
          </a:bodyPr>
          <a:lstStyle/>
          <a:p>
            <a:pPr lvl="0">
              <a:lnSpc>
                <a:spcPts val="1900"/>
              </a:lnSpc>
              <a:spcBef>
                <a:spcPts val="0"/>
              </a:spcBef>
            </a:pPr>
            <a:r>
              <a:rPr lang="ru-RU" dirty="0">
                <a:solidFill>
                  <a:srgbClr val="002060"/>
                </a:solidFill>
                <a:latin typeface="+mn-lt"/>
              </a:rPr>
              <a:t>Но  и признание того, что все заслуживают уважения, и в Интернете, и в реальной жизни.</a:t>
            </a:r>
            <a:endParaRPr lang="ru-RU" dirty="0">
              <a:latin typeface="+mn-lt"/>
            </a:endParaRPr>
          </a:p>
          <a:p>
            <a:pPr>
              <a:lnSpc>
                <a:spcPts val="1900"/>
              </a:lnSpc>
              <a:spcBef>
                <a:spcPts val="0"/>
              </a:spcBef>
            </a:pPr>
            <a:endParaRPr lang="en-US" dirty="0">
              <a:latin typeface="+mn-lt"/>
            </a:endParaRPr>
          </a:p>
        </p:txBody>
      </p:sp>
    </p:spTree>
    <p:extLst>
      <p:ext uri="{BB962C8B-B14F-4D97-AF65-F5344CB8AC3E}">
        <p14:creationId xmlns:p14="http://schemas.microsoft.com/office/powerpoint/2010/main" val="423759831"/>
      </p:ext>
    </p:extLst>
  </p:cSld>
  <p:clrMapOvr>
    <a:masterClrMapping/>
  </p:clrMapOvr>
  <p:transition advTm="2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C:\Users\Жулдыз\Desktop\5.jpg"/>
          <p:cNvPicPr>
            <a:picLocks noChangeAspect="1" noChangeArrowheads="1"/>
          </p:cNvPicPr>
          <p:nvPr/>
        </p:nvPicPr>
        <p:blipFill>
          <a:blip r:embed="rId3" cstate="print"/>
          <a:srcRect/>
          <a:stretch>
            <a:fillRect/>
          </a:stretch>
        </p:blipFill>
        <p:spPr bwMode="auto">
          <a:xfrm>
            <a:off x="4853912" y="5083355"/>
            <a:ext cx="2794776" cy="1619770"/>
          </a:xfrm>
          <a:prstGeom prst="rect">
            <a:avLst/>
          </a:prstGeom>
          <a:ln>
            <a:noFill/>
          </a:ln>
          <a:effectLst>
            <a:softEdge rad="112500"/>
          </a:effectLst>
        </p:spPr>
      </p:pic>
      <p:sp>
        <p:nvSpPr>
          <p:cNvPr id="5" name="Овал 4"/>
          <p:cNvSpPr/>
          <p:nvPr/>
        </p:nvSpPr>
        <p:spPr>
          <a:xfrm>
            <a:off x="3810000" y="1724245"/>
            <a:ext cx="4811485" cy="267358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600" b="1" dirty="0">
                <a:solidFill>
                  <a:schemeClr val="bg1"/>
                </a:solidFill>
              </a:rPr>
              <a:t>Каковы последствия </a:t>
            </a:r>
            <a:r>
              <a:rPr lang="ru-RU" sz="3600" b="1" dirty="0" err="1">
                <a:solidFill>
                  <a:schemeClr val="bg1"/>
                </a:solidFill>
              </a:rPr>
              <a:t>кибербуллинга</a:t>
            </a:r>
            <a:r>
              <a:rPr lang="ru-RU" sz="3600" b="1" dirty="0">
                <a:solidFill>
                  <a:schemeClr val="bg1"/>
                </a:solidFill>
              </a:rPr>
              <a:t>?</a:t>
            </a:r>
          </a:p>
        </p:txBody>
      </p:sp>
      <p:sp>
        <p:nvSpPr>
          <p:cNvPr id="6" name="Овал 5"/>
          <p:cNvSpPr/>
          <p:nvPr/>
        </p:nvSpPr>
        <p:spPr>
          <a:xfrm>
            <a:off x="610093" y="2330067"/>
            <a:ext cx="3135085"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schemeClr val="tx1"/>
                </a:solidFill>
              </a:rPr>
              <a:t>чувствовать себя </a:t>
            </a:r>
            <a:r>
              <a:rPr lang="ru-RU" sz="2000" b="1" dirty="0"/>
              <a:t>смущенным, глупым</a:t>
            </a:r>
          </a:p>
        </p:txBody>
      </p:sp>
      <p:sp>
        <p:nvSpPr>
          <p:cNvPr id="7" name="Овал 6"/>
          <p:cNvSpPr/>
          <p:nvPr/>
        </p:nvSpPr>
        <p:spPr>
          <a:xfrm>
            <a:off x="7648688" y="4086651"/>
            <a:ext cx="3735977" cy="1102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t>головные боли</a:t>
            </a:r>
          </a:p>
        </p:txBody>
      </p:sp>
      <p:sp>
        <p:nvSpPr>
          <p:cNvPr id="8" name="Овал 7"/>
          <p:cNvSpPr/>
          <p:nvPr/>
        </p:nvSpPr>
        <p:spPr>
          <a:xfrm>
            <a:off x="1744781" y="529776"/>
            <a:ext cx="2812869" cy="11027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чувствовать себя расстроенным</a:t>
            </a:r>
          </a:p>
        </p:txBody>
      </p:sp>
      <p:sp>
        <p:nvSpPr>
          <p:cNvPr id="9" name="Овал 8"/>
          <p:cNvSpPr/>
          <p:nvPr/>
        </p:nvSpPr>
        <p:spPr>
          <a:xfrm>
            <a:off x="1337654" y="4118345"/>
            <a:ext cx="3627121" cy="1102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a:t>потеря интереса к любимым вещам</a:t>
            </a:r>
          </a:p>
        </p:txBody>
      </p:sp>
      <p:sp>
        <p:nvSpPr>
          <p:cNvPr id="10" name="Овал 9"/>
          <p:cNvSpPr/>
          <p:nvPr/>
        </p:nvSpPr>
        <p:spPr>
          <a:xfrm>
            <a:off x="8679076" y="2389627"/>
            <a:ext cx="3204754" cy="11027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000" b="1" dirty="0">
                <a:solidFill>
                  <a:schemeClr val="tx1"/>
                </a:solidFill>
              </a:rPr>
              <a:t>боли в животе</a:t>
            </a:r>
          </a:p>
        </p:txBody>
      </p:sp>
      <p:sp>
        <p:nvSpPr>
          <p:cNvPr id="11" name="Овал 10"/>
          <p:cNvSpPr/>
          <p:nvPr/>
        </p:nvSpPr>
        <p:spPr>
          <a:xfrm>
            <a:off x="5053042" y="129092"/>
            <a:ext cx="2908663" cy="1102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чувствовать стыд</a:t>
            </a:r>
          </a:p>
        </p:txBody>
      </p:sp>
      <p:sp>
        <p:nvSpPr>
          <p:cNvPr id="12" name="Овал 11"/>
          <p:cNvSpPr/>
          <p:nvPr/>
        </p:nvSpPr>
        <p:spPr>
          <a:xfrm>
            <a:off x="8269756" y="878870"/>
            <a:ext cx="3004558"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t>усталость (потеря сна)</a:t>
            </a:r>
          </a:p>
        </p:txBody>
      </p:sp>
    </p:spTree>
  </p:cSld>
  <p:clrMapOvr>
    <a:masterClrMapping/>
  </p:clrMapOvr>
  <p:transition advTm="2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810882" y="391392"/>
            <a:ext cx="6366296" cy="4315803"/>
          </a:xfrm>
          <a:prstGeom prst="flowChartMagneticTape">
            <a:avLst/>
          </a:prstGeom>
          <a:ln w="47625"/>
        </p:spPr>
        <p:style>
          <a:lnRef idx="2">
            <a:schemeClr val="accent2"/>
          </a:lnRef>
          <a:fillRef idx="1">
            <a:schemeClr val="lt1"/>
          </a:fillRef>
          <a:effectRef idx="0">
            <a:schemeClr val="accent2"/>
          </a:effectRef>
          <a:fontRef idx="minor">
            <a:schemeClr val="dk1"/>
          </a:fontRef>
        </p:style>
        <p:txBody>
          <a:bodyPr rtlCol="0" anchor="ctr"/>
          <a:lstStyle/>
          <a:p>
            <a:pPr algn="ctr"/>
            <a:r>
              <a:rPr lang="ru-RU" sz="3200" b="1" i="1" dirty="0">
                <a:solidFill>
                  <a:srgbClr val="0070C0"/>
                </a:solidFill>
              </a:rPr>
              <a:t>К кому мне следует обратиться, если кто-то запугивает меня </a:t>
            </a:r>
            <a:r>
              <a:rPr lang="ru-RU" sz="3200" b="1" i="1" dirty="0" err="1">
                <a:solidFill>
                  <a:srgbClr val="0070C0"/>
                </a:solidFill>
              </a:rPr>
              <a:t>онлайн</a:t>
            </a:r>
            <a:r>
              <a:rPr lang="ru-RU" sz="3200" b="1" i="1" dirty="0">
                <a:solidFill>
                  <a:srgbClr val="0070C0"/>
                </a:solidFill>
              </a:rPr>
              <a:t>? Почему так важно говорить об этом?</a:t>
            </a:r>
            <a:endParaRPr lang="ru-RU" sz="2800" b="1" dirty="0">
              <a:solidFill>
                <a:srgbClr val="0070C0"/>
              </a:solidFill>
            </a:endParaRPr>
          </a:p>
        </p:txBody>
      </p:sp>
      <p:pic>
        <p:nvPicPr>
          <p:cNvPr id="16386" name="Picture 2" descr="C:\Users\Жулдыз\Desktop\20-21 НИШ работа\640.png"/>
          <p:cNvPicPr>
            <a:picLocks noChangeAspect="1" noChangeArrowheads="1"/>
          </p:cNvPicPr>
          <p:nvPr/>
        </p:nvPicPr>
        <p:blipFill>
          <a:blip r:embed="rId3" cstate="print"/>
          <a:srcRect l="26220"/>
          <a:stretch>
            <a:fillRect/>
          </a:stretch>
        </p:blipFill>
        <p:spPr bwMode="auto">
          <a:xfrm>
            <a:off x="7108166" y="1915064"/>
            <a:ext cx="4673600" cy="4315803"/>
          </a:xfrm>
          <a:prstGeom prst="rect">
            <a:avLst/>
          </a:prstGeom>
          <a:ln>
            <a:noFill/>
          </a:ln>
          <a:effectLst>
            <a:softEdge rad="112500"/>
          </a:effectLst>
        </p:spPr>
      </p:pic>
    </p:spTree>
  </p:cSld>
  <p:clrMapOvr>
    <a:masterClrMapping/>
  </p:clrMapOvr>
  <p:transition advTm="2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344949" y="91642"/>
            <a:ext cx="8334107" cy="6270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a:solidFill>
                  <a:srgbClr val="2F5597"/>
                </a:solidFill>
              </a:rPr>
              <a:t>Советы: куда можно обратится?</a:t>
            </a:r>
          </a:p>
        </p:txBody>
      </p:sp>
      <p:pic>
        <p:nvPicPr>
          <p:cNvPr id="17410" name="Picture 2" descr="C:\Users\Жулдыз\Desktop\20-21 НИШ работа\34.png"/>
          <p:cNvPicPr>
            <a:picLocks noChangeAspect="1" noChangeArrowheads="1"/>
          </p:cNvPicPr>
          <p:nvPr/>
        </p:nvPicPr>
        <p:blipFill>
          <a:blip r:embed="rId3" cstate="print"/>
          <a:srcRect/>
          <a:stretch>
            <a:fillRect/>
          </a:stretch>
        </p:blipFill>
        <p:spPr bwMode="auto">
          <a:xfrm>
            <a:off x="4181873" y="1634250"/>
            <a:ext cx="3969385" cy="3414366"/>
          </a:xfrm>
          <a:prstGeom prst="ellipse">
            <a:avLst/>
          </a:prstGeom>
          <a:ln>
            <a:noFill/>
          </a:ln>
          <a:effectLst>
            <a:softEdge rad="112500"/>
          </a:effectLst>
        </p:spPr>
      </p:pic>
      <p:sp>
        <p:nvSpPr>
          <p:cNvPr id="7" name="Прямоугольник 6"/>
          <p:cNvSpPr/>
          <p:nvPr/>
        </p:nvSpPr>
        <p:spPr>
          <a:xfrm>
            <a:off x="1446919" y="951796"/>
            <a:ext cx="582595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000" b="1" dirty="0">
                <a:solidFill>
                  <a:srgbClr val="002060"/>
                </a:solidFill>
              </a:rPr>
              <a:t>ЕСЛИ ВЫ СЧИТАЕТЕ, ЧТО НАД ВАМИ ИЗДЕВАЮТСЯ</a:t>
            </a:r>
            <a:r>
              <a:rPr lang="kk-KZ" sz="2000" b="1" dirty="0">
                <a:solidFill>
                  <a:srgbClr val="002060"/>
                </a:solidFill>
              </a:rPr>
              <a:t>:</a:t>
            </a:r>
            <a:endParaRPr lang="ru-RU" sz="2000" b="1" dirty="0">
              <a:solidFill>
                <a:srgbClr val="002060"/>
              </a:solidFill>
            </a:endParaRPr>
          </a:p>
        </p:txBody>
      </p:sp>
      <p:sp>
        <p:nvSpPr>
          <p:cNvPr id="8" name="Блок-схема: сохраненные данные 7"/>
          <p:cNvSpPr/>
          <p:nvPr/>
        </p:nvSpPr>
        <p:spPr>
          <a:xfrm>
            <a:off x="276044" y="1556627"/>
            <a:ext cx="3969385" cy="1754326"/>
          </a:xfrm>
          <a:prstGeom prst="flowChartOnlineStorage">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a:solidFill>
                  <a:srgbClr val="002060"/>
                </a:solidFill>
              </a:rPr>
              <a:t>Обратитесь за помощью к кому-то, кому вы доверяете, например, к родителям, близкому члену семьи или другому взрослому</a:t>
            </a:r>
            <a:endParaRPr lang="ru-RU" dirty="0">
              <a:solidFill>
                <a:srgbClr val="002060"/>
              </a:solidFill>
            </a:endParaRPr>
          </a:p>
        </p:txBody>
      </p:sp>
      <p:sp>
        <p:nvSpPr>
          <p:cNvPr id="13" name="TextBox 12"/>
          <p:cNvSpPr txBox="1"/>
          <p:nvPr/>
        </p:nvSpPr>
        <p:spPr>
          <a:xfrm>
            <a:off x="8322375" y="1075827"/>
            <a:ext cx="3766107" cy="1754326"/>
          </a:xfrm>
          <a:prstGeom prst="flowChartOnlineStorag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b="1" dirty="0">
                <a:solidFill>
                  <a:srgbClr val="002060"/>
                </a:solidFill>
              </a:rPr>
              <a:t>В своей школе вы можете обратиться к психологу, спортивному тренеру или вашему любимому учителю</a:t>
            </a:r>
          </a:p>
        </p:txBody>
      </p:sp>
      <p:sp>
        <p:nvSpPr>
          <p:cNvPr id="14" name="Блок-схема: сохраненные данные 13"/>
          <p:cNvSpPr/>
          <p:nvPr/>
        </p:nvSpPr>
        <p:spPr>
          <a:xfrm>
            <a:off x="235786" y="3621435"/>
            <a:ext cx="3867515" cy="1477328"/>
          </a:xfrm>
          <a:prstGeom prst="flowChartOnlineStorage">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a:solidFill>
                  <a:srgbClr val="002060"/>
                </a:solidFill>
              </a:rPr>
              <a:t>Если издевательства/ </a:t>
            </a:r>
            <a:r>
              <a:rPr lang="ru-RU" b="1" dirty="0" err="1">
                <a:solidFill>
                  <a:srgbClr val="002060"/>
                </a:solidFill>
              </a:rPr>
              <a:t>буллинг</a:t>
            </a:r>
            <a:r>
              <a:rPr lang="ru-RU" b="1" dirty="0">
                <a:solidFill>
                  <a:srgbClr val="002060"/>
                </a:solidFill>
              </a:rPr>
              <a:t> происходят на платформе социальной сети, блокируйте  хулигана</a:t>
            </a:r>
          </a:p>
        </p:txBody>
      </p:sp>
      <p:sp>
        <p:nvSpPr>
          <p:cNvPr id="15" name="Блок-схема: сохраненные данные 14"/>
          <p:cNvSpPr/>
          <p:nvPr/>
        </p:nvSpPr>
        <p:spPr>
          <a:xfrm>
            <a:off x="8229830" y="3142617"/>
            <a:ext cx="3858652" cy="1754326"/>
          </a:xfrm>
          <a:prstGeom prst="flowChartOnlineStorage">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a:solidFill>
                  <a:srgbClr val="002060"/>
                </a:solidFill>
              </a:rPr>
              <a:t>Если вы находитесь в непосредственной опасности, вам следует связаться с полицией или со службами экстренной помощи</a:t>
            </a:r>
          </a:p>
        </p:txBody>
      </p:sp>
      <p:sp>
        <p:nvSpPr>
          <p:cNvPr id="16" name="Прямоугольник с двумя скругленными противолежащими углами 15"/>
          <p:cNvSpPr/>
          <p:nvPr/>
        </p:nvSpPr>
        <p:spPr>
          <a:xfrm>
            <a:off x="189781" y="5276476"/>
            <a:ext cx="11812438" cy="1259456"/>
          </a:xfrm>
          <a:prstGeom prst="round2DiagRect">
            <a:avLst/>
          </a:prstGeom>
          <a:solidFill>
            <a:schemeClr val="accent4">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a:solidFill>
                  <a:srgbClr val="0070C0"/>
                </a:solidFill>
              </a:rPr>
              <a:t>Facebook</a:t>
            </a:r>
            <a:r>
              <a:rPr lang="ru-RU" sz="2000" b="1" dirty="0">
                <a:solidFill>
                  <a:srgbClr val="0070C0"/>
                </a:solidFill>
              </a:rPr>
              <a:t> / </a:t>
            </a:r>
            <a:r>
              <a:rPr lang="ru-RU" sz="2000" b="1" dirty="0" err="1">
                <a:solidFill>
                  <a:srgbClr val="6C137B"/>
                </a:solidFill>
              </a:rPr>
              <a:t>Instagram</a:t>
            </a:r>
            <a:r>
              <a:rPr lang="ru-RU" sz="2000" b="1" dirty="0">
                <a:solidFill>
                  <a:srgbClr val="6C137B"/>
                </a:solidFill>
              </a:rPr>
              <a:t>: </a:t>
            </a:r>
            <a:r>
              <a:rPr lang="ru-RU" sz="2000" b="1" dirty="0"/>
              <a:t>если вы подвергаетесь издевательствам в Интернете, поговорите с родителями, учителем или кем-то еще, кому вы можете доверять</a:t>
            </a:r>
          </a:p>
          <a:p>
            <a:pPr algn="ctr"/>
            <a:endParaRPr lang="ru-RU" sz="800" b="1" dirty="0"/>
          </a:p>
          <a:p>
            <a:pPr algn="ctr"/>
            <a:r>
              <a:rPr lang="ru-RU" b="1" dirty="0">
                <a:solidFill>
                  <a:srgbClr val="0070C0"/>
                </a:solidFill>
              </a:rPr>
              <a:t>В СОЦИАЛЬНЫХ СЕТЯХ FACEBOOK ИЛИ INSTAGRAM  МОЖНО ПРЯМО СООБЩИТЬ О ЛЮБЫХ ИЗДЕВАТЕЛЬСТВАХ</a:t>
            </a:r>
          </a:p>
        </p:txBody>
      </p:sp>
    </p:spTree>
  </p:cSld>
  <p:clrMapOvr>
    <a:masterClrMapping/>
  </p:clrMapOvr>
  <p:transition advTm="2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вальная выноска 5"/>
          <p:cNvSpPr/>
          <p:nvPr/>
        </p:nvSpPr>
        <p:spPr>
          <a:xfrm>
            <a:off x="1932153" y="772161"/>
            <a:ext cx="8327693" cy="4284617"/>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Я подвергаюсь </a:t>
            </a:r>
            <a:r>
              <a:rPr lang="ru-RU" sz="4000" b="1" i="1" dirty="0" err="1">
                <a:solidFill>
                  <a:schemeClr val="accent5">
                    <a:lumMod val="50000"/>
                  </a:schemeClr>
                </a:solidFill>
              </a:rPr>
              <a:t>кибербуллингу</a:t>
            </a:r>
            <a:r>
              <a:rPr lang="ru-RU" sz="4000" b="1" i="1" dirty="0">
                <a:solidFill>
                  <a:schemeClr val="accent5">
                    <a:lumMod val="50000"/>
                  </a:schemeClr>
                </a:solidFill>
              </a:rPr>
              <a:t>, но я боюсь рассказать родителям об этом. Как я могу сказать им?</a:t>
            </a:r>
            <a:endParaRPr lang="ru-RU" sz="4000" b="1" dirty="0">
              <a:solidFill>
                <a:schemeClr val="accent5">
                  <a:lumMod val="50000"/>
                </a:schemeClr>
              </a:solidFill>
            </a:endParaRPr>
          </a:p>
        </p:txBody>
      </p:sp>
    </p:spTree>
  </p:cSld>
  <p:clrMapOvr>
    <a:masterClrMapping/>
  </p:clrMapOvr>
  <p:transition advTm="2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4286710597"/>
              </p:ext>
            </p:extLst>
          </p:nvPr>
        </p:nvGraphicFramePr>
        <p:xfrm>
          <a:off x="224286" y="121298"/>
          <a:ext cx="11967714" cy="51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313818" y="2644170"/>
            <a:ext cx="2602358" cy="1569660"/>
          </a:xfrm>
          <a:prstGeom prst="rect">
            <a:avLst/>
          </a:prstGeom>
          <a:noFill/>
        </p:spPr>
        <p:txBody>
          <a:bodyPr wrap="square" rtlCol="0">
            <a:spAutoFit/>
          </a:bodyPr>
          <a:lstStyle/>
          <a:p>
            <a:pPr algn="ctr"/>
            <a:r>
              <a:rPr lang="ru-RU" sz="3200" b="1" dirty="0">
                <a:solidFill>
                  <a:srgbClr val="0070C0"/>
                </a:solidFill>
              </a:rPr>
              <a:t>Как поговорить с родителями?</a:t>
            </a:r>
          </a:p>
        </p:txBody>
      </p:sp>
      <p:sp>
        <p:nvSpPr>
          <p:cNvPr id="4" name="Скругленный прямоугольник 3"/>
          <p:cNvSpPr/>
          <p:nvPr/>
        </p:nvSpPr>
        <p:spPr>
          <a:xfrm>
            <a:off x="410547" y="5492621"/>
            <a:ext cx="11402008" cy="10014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a:solidFill>
                  <a:srgbClr val="C00000"/>
                </a:solidFill>
              </a:rPr>
              <a:t>ВАЖНО! </a:t>
            </a:r>
            <a:r>
              <a:rPr lang="ru-RU" sz="2400" b="1" dirty="0">
                <a:solidFill>
                  <a:srgbClr val="002060"/>
                </a:solidFill>
              </a:rPr>
              <a:t>В случае если  не сможете поговорить с родителями, найдите  взрослого, которому Вы доверяете и который может помочь Вам справиться с ситуацией</a:t>
            </a:r>
          </a:p>
        </p:txBody>
      </p:sp>
    </p:spTree>
  </p:cSld>
  <p:clrMapOvr>
    <a:masterClrMapping/>
  </p:clrMapOvr>
  <p:transition advTm="200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8766</TotalTime>
  <Words>2468</Words>
  <Application>Microsoft Office PowerPoint</Application>
  <PresentationFormat>Произвольный</PresentationFormat>
  <Paragraphs>178</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ЧТО ТАКОЕ  КИБЕРБУЛЛИНГ?</vt:lpstr>
      <vt:lpstr>Презентация PowerPoint</vt:lpstr>
      <vt:lpstr>На самом деле.....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Запомните! </vt:lpstr>
      <vt:lpstr>Обратная связь</vt:lpstr>
      <vt:lpstr>ЕСЛИ ТРУДНО –  ПРОСТО ПОЗВОНИ</vt:lpstr>
      <vt:lpstr>Спасибо за Ваше участие!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user</cp:lastModifiedBy>
  <cp:revision>98</cp:revision>
  <dcterms:created xsi:type="dcterms:W3CDTF">2020-04-21T15:15:39Z</dcterms:created>
  <dcterms:modified xsi:type="dcterms:W3CDTF">2021-04-09T03:24:53Z</dcterms:modified>
</cp:coreProperties>
</file>